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71" autoAdjust="0"/>
  </p:normalViewPr>
  <p:slideViewPr>
    <p:cSldViewPr>
      <p:cViewPr varScale="1">
        <p:scale>
          <a:sx n="69" d="100"/>
          <a:sy n="69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01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359898"/>
            <a:ext cx="4267200" cy="4140672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Пришвин Михаил Михайлович</a:t>
            </a:r>
            <a:br>
              <a:rPr lang="ru-RU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1873-1945</a:t>
            </a:r>
            <a:br>
              <a:rPr lang="ru-RU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</a:br>
            <a:endParaRPr lang="ru-RU" dirty="0">
              <a:solidFill>
                <a:schemeClr val="tx2">
                  <a:lumMod val="2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 descr="E:\документы марченко е.в\литературное чтение\литературные статьи\пришвин\михаил пришви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642918"/>
            <a:ext cx="2961430" cy="4071966"/>
          </a:xfrm>
          <a:prstGeom prst="rect">
            <a:avLst/>
          </a:prstGeom>
          <a:ln w="127000" cap="rnd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4"/>
          <p:cNvSpPr txBox="1"/>
          <p:nvPr/>
        </p:nvSpPr>
        <p:spPr>
          <a:xfrm>
            <a:off x="1043608" y="5589240"/>
            <a:ext cx="4783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Марченко Е.В.,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МБОУ СОШ №3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г. Красный Сулин, Ростовская обл.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Дом-музей М.М.Пришвин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642918"/>
            <a:ext cx="2428892" cy="3000396"/>
          </a:xfrm>
          <a:prstGeom prst="rect">
            <a:avLst/>
          </a:prstGeom>
          <a:ln w="127000" cap="rnd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Дом-музей М.М.Пришвин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571612"/>
            <a:ext cx="2928958" cy="3143272"/>
          </a:xfrm>
          <a:prstGeom prst="rect">
            <a:avLst/>
          </a:prstGeom>
          <a:ln w="127000" cap="rnd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Дом-музей М.М.Пришвина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3929066"/>
            <a:ext cx="1928826" cy="2500330"/>
          </a:xfrm>
          <a:prstGeom prst="rect">
            <a:avLst/>
          </a:prstGeom>
          <a:ln w="127000" cap="rnd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786182" y="785794"/>
            <a:ext cx="4750596" cy="584775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</a:rPr>
              <a:t>Комнаты дома в Дунино.</a:t>
            </a:r>
            <a:endParaRPr lang="ru-RU" sz="32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14290"/>
            <a:ext cx="8076464" cy="66437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		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Русский писатель. Михаил Михайлович Пришвин родился 4 февраля 1873 в имении 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</a:rPr>
              <a:t>Хрущёво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- Левшина, Елецкого уезда Орловской губернии (Липецкая обл.), свое время купленном его дедом, преуспевавшим 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</a:rPr>
              <a:t>елецким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 купцом Дмитрием Ивановичем Пришвиным.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		 В семье было семеро детей. Отец будущего писателя Михаил Дмитриевич Пришвин после семейного раздела получил во владение имение 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</a:rPr>
              <a:t>Хрущево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 и немало денег. Однажды он проигрался в карты, поэтому пришлось продать конный завод и заложить имение. Он не пережил потрясения и умер. </a:t>
            </a:r>
            <a:endParaRPr lang="ru-RU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14290"/>
            <a:ext cx="8358214" cy="6429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		В 1882 году М. М. Пришвина отдали учиться в начальную деревенскую школу, в 1883 он был переведён в первый класс Елецкой классической гимназии. В гимназии успехами не блистал — за 6 лет учёбы дошёл только до четвёртого класса и в этом классе должен был быть очередной раз оставлен на второй год, но из-за конфликта с учителем географии В. В. Розановым был из гимназии отчислен. Заканчивать обучение пришлось в Тюменском реальном училище.</a:t>
            </a:r>
          </a:p>
          <a:p>
            <a:endParaRPr lang="ru-RU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928670"/>
            <a:ext cx="7147770" cy="571504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		 В 1893-1897 Михаил Пришвин учился в Рижском политехническом институте. В 1897 был арестован за участие в марксистских кружках, провел год в 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</a:rPr>
              <a:t>Митавской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 тюрьме, а затем выслан в двухгодичную ссылку в Елец. </a:t>
            </a:r>
            <a:endParaRPr lang="ru-RU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214290"/>
            <a:ext cx="5433258" cy="603411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		В 1900-1902 учился на агрономическом отделении Лейпцигского университета, по окончании которого работал в Луге земским агрономом, опубликовал несколько статей и книг по специальности.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E:\документы марченко е.в\литературное чтение\литературные статьи\пришвин\пришви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714356"/>
            <a:ext cx="2138307" cy="3000396"/>
          </a:xfrm>
          <a:prstGeom prst="rect">
            <a:avLst/>
          </a:prstGeom>
          <a:ln w="127000" cap="rnd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57166"/>
            <a:ext cx="7862150" cy="6143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		Начал печататься в 1898. В 1906, в журнале "Родник", был опубликован первый рассказ Пришвина - "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</a:rPr>
              <a:t>Сашок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".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		В литературных кругах имя Михаила Пришвина становится известным в 1907-1908 - после публикации путевых очерков ("В краю непуганых птиц", "За волшебным колобком"), появившихся в результате путешествия писателя по северу (Олонец, Карелия, Норвегия) и по Заволжью ("У стен града невидимого").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		В 1910 путешествовал по Крыму и Казахстану.</a:t>
            </a:r>
            <a:endParaRPr lang="ru-RU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719274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		В годы Первой мировой войны был военным корреспондентом, в 1918-1922 работал сельским учителем на Смоленщине.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		С 1923 Пришвин жил в Москве. В начале 1930-х путешествовал по Дальнему Востоку (книга "Дорогие звери" стала основой для повести "</a:t>
            </a:r>
            <a:r>
              <a:rPr lang="ru-RU" b="1" dirty="0" err="1" smtClean="0">
                <a:solidFill>
                  <a:schemeClr val="tx2">
                    <a:lumMod val="25000"/>
                  </a:schemeClr>
                </a:solidFill>
              </a:rPr>
              <a:t>Жень-шень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").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		 В 1937 Пришвину удалось получить квартиру и он поселился в доме писателей, напротив Третьяковской галереи. </a:t>
            </a:r>
            <a:endParaRPr lang="ru-RU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0"/>
            <a:ext cx="5076068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		В 1941 году с началом войны эвакуировался в деревню Усолье Ярославской области.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		 В 1943 году вернулся в Москву. В 1945 году написал повесть «Кладовая солнца».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		</a:t>
            </a:r>
            <a:endParaRPr lang="ru-RU" b="1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5" name="Рисунок 4" descr="http://www.hrono.ru/biograf/bio_p/prishvin-m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571480"/>
            <a:ext cx="2823845" cy="3388360"/>
          </a:xfrm>
          <a:prstGeom prst="rect">
            <a:avLst/>
          </a:prstGeom>
          <a:ln w="127000" cap="rnd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428604"/>
            <a:ext cx="500463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 		В 1946 году купил дом в деревне Дунино Московской области, где в 1946—1953 годах жил с весны до осени.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		В возрасте 81 года вин умер 16 января 1954 в Москве.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		Имя Пришвина носит улица в Москве.</a:t>
            </a:r>
          </a:p>
          <a:p>
            <a:endParaRPr lang="ru-RU" dirty="0"/>
          </a:p>
        </p:txBody>
      </p:sp>
      <p:pic>
        <p:nvPicPr>
          <p:cNvPr id="3074" name="Picture 2" descr="E:\документы марченко е.в\литературное чтение\литературные статьи\пришвин\дом- музей пришви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00042"/>
            <a:ext cx="3340447" cy="2357454"/>
          </a:xfrm>
          <a:prstGeom prst="rect">
            <a:avLst/>
          </a:prstGeom>
          <a:ln w="127000" cap="rnd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71472" y="3000372"/>
            <a:ext cx="3335593" cy="984885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Дом-музей М.М.Пришвина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в деревне Дунино 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endParaRPr lang="ru-RU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5">
      <a:dk1>
        <a:srgbClr val="DBE1F1"/>
      </a:dk1>
      <a:lt1>
        <a:srgbClr val="DBE1F1"/>
      </a:lt1>
      <a:dk2>
        <a:srgbClr val="DBE1F1"/>
      </a:dk2>
      <a:lt2>
        <a:srgbClr val="C7D0E9"/>
      </a:lt2>
      <a:accent1>
        <a:srgbClr val="7FD13B"/>
      </a:accent1>
      <a:accent2>
        <a:srgbClr val="EA157A"/>
      </a:accent2>
      <a:accent3>
        <a:srgbClr val="FEB80A"/>
      </a:accent3>
      <a:accent4>
        <a:srgbClr val="5FE7D5"/>
      </a:accent4>
      <a:accent5>
        <a:srgbClr val="798ECA"/>
      </a:accent5>
      <a:accent6>
        <a:srgbClr val="1AB39F"/>
      </a:accent6>
      <a:hlink>
        <a:srgbClr val="EB8803"/>
      </a:hlink>
      <a:folHlink>
        <a:srgbClr val="A7B5DC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</TotalTime>
  <Words>29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Пришвин Михаил Михайлович 1873-1945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Пришвин Михаил Михайлович 1825 - 1893 </dc:title>
  <cp:lastModifiedBy>1</cp:lastModifiedBy>
  <cp:revision>8</cp:revision>
  <dcterms:modified xsi:type="dcterms:W3CDTF">2013-11-22T20:22:23Z</dcterms:modified>
</cp:coreProperties>
</file>