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359898"/>
            <a:ext cx="4910142" cy="48550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Евгений Андреевич ПЕРМЯК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Виссов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Евгений Андреевич) 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(1902 - 1982)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7" name="Picture 3" descr="E:\документы марченко е.в\литературное чтение\литературные статьи\пермяк\евгений пермя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2982342" cy="4929222"/>
          </a:xfrm>
          <a:prstGeom prst="rect">
            <a:avLst/>
          </a:prstGeom>
          <a:ln w="190500" cap="sq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4"/>
          <p:cNvSpPr txBox="1"/>
          <p:nvPr/>
        </p:nvSpPr>
        <p:spPr>
          <a:xfrm>
            <a:off x="3923928" y="5517232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571480"/>
            <a:ext cx="6429388" cy="5072098"/>
          </a:xfrm>
        </p:spPr>
        <p:txBody>
          <a:bodyPr>
            <a:normAutofit fontScale="92500"/>
          </a:bodyPr>
          <a:lstStyle/>
          <a:p>
            <a:pPr lvl="2">
              <a:buNone/>
            </a:pPr>
            <a:r>
              <a:rPr lang="ru-RU" sz="43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		Писатель родился 31 октября 1902 года в Перми, но в первые же дни после  рождения вместе с матерью был привезён в Воткинск. </a:t>
            </a:r>
            <a:endParaRPr lang="ru-RU" dirty="0"/>
          </a:p>
        </p:txBody>
      </p:sp>
      <p:pic>
        <p:nvPicPr>
          <p:cNvPr id="4" name="Рисунок 3" descr="Евгений Пермя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3000396" cy="5143536"/>
          </a:xfrm>
          <a:prstGeom prst="rect">
            <a:avLst/>
          </a:prstGeom>
          <a:ln w="190500" cap="sq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571480"/>
            <a:ext cx="6072198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		Отец Е.Пермяка, почтовый служащий, скончался от чахотки, когда сыну было три года. Нелегко было матери воспитывать сына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. В детстве и юности Е.Пермяк с матерью часто ездил по родным городам и посёлкам Урала и близко познакомился с жизнью мастеровых людей. 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</a:br>
            <a:endParaRPr lang="ru-RU" sz="2800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fejazima.narod.ru/str/biblioteka/permjak/permya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2571768" cy="2928958"/>
          </a:xfrm>
          <a:prstGeom prst="rect">
            <a:avLst/>
          </a:prstGeom>
          <a:ln w="190500" cap="sq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500042"/>
            <a:ext cx="6076200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		 Е. Пермяк учился в церковно-приходской школе, прогимназии и гимназии, закончил педагогический факультет Пермского университета.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		 Почти все книги писателя - о людях-тружениках, мастерах своего дела, об их таланте, творческом поиске, духовном богатстве.</a:t>
            </a:r>
            <a:endParaRPr lang="ru-RU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E:\документы марченко е.в\литературное чтение\литературные статьи\пермяк\permyak_evgen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1905000" cy="2533650"/>
          </a:xfrm>
          <a:prstGeom prst="rect">
            <a:avLst/>
          </a:prstGeom>
          <a:ln w="190500" cap="sq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0"/>
            <a:ext cx="821934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  На Урале Е. Пермяк прожил около сорока лет (в Перми, Воткинске, Свердловске), здесь написал популярную детскую книгу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«Кем быть»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(1946). Переехав в Москву, написал другие известные книги для детей: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«Азбука нашей жизни»,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«Высокие ступени»,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«Дедушкина копилка»,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 «Детство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Маврика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 «Мой край»,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 «Наше государство»,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 «Памятные узелки»,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 «Сказка о сером волке»,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 «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Сольвинские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мемории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»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</a:t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 Умер Евгений Андреевич Пермяк 17 августа 1982 года.</a:t>
            </a:r>
          </a:p>
          <a:p>
            <a:pPr>
              <a:buNone/>
            </a:pPr>
            <a:endParaRPr lang="ru-RU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Умер Евгений Андреевич Пермяк 17 августа 1982 года.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6">
      <a:dk1>
        <a:srgbClr val="DBE1F1"/>
      </a:dk1>
      <a:lt1>
        <a:srgbClr val="DBE1F1"/>
      </a:lt1>
      <a:dk2>
        <a:srgbClr val="DBE1F1"/>
      </a:dk2>
      <a:lt2>
        <a:srgbClr val="C7D0E9"/>
      </a:lt2>
      <a:accent1>
        <a:srgbClr val="7FD13B"/>
      </a:accent1>
      <a:accent2>
        <a:srgbClr val="445FAD"/>
      </a:accent2>
      <a:accent3>
        <a:srgbClr val="FEB80A"/>
      </a:accent3>
      <a:accent4>
        <a:srgbClr val="5FE7D5"/>
      </a:accent4>
      <a:accent5>
        <a:srgbClr val="798ECA"/>
      </a:accent5>
      <a:accent6>
        <a:srgbClr val="1AB39F"/>
      </a:accent6>
      <a:hlink>
        <a:srgbClr val="EB8803"/>
      </a:hlink>
      <a:folHlink>
        <a:srgbClr val="A7B5DC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118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Евгений Андреевич ПЕРМЯК (Виссов Евгений Андреевич)   (1902 - 1982)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</cp:revision>
  <dcterms:modified xsi:type="dcterms:W3CDTF">2013-11-22T20:22:37Z</dcterms:modified>
</cp:coreProperties>
</file>