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4660"/>
  </p:normalViewPr>
  <p:slideViewPr>
    <p:cSldViewPr>
      <p:cViewPr varScale="1">
        <p:scale>
          <a:sx n="73" d="100"/>
          <a:sy n="73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6776B-CB86-4E15-8FF7-62EEF06226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715A-3112-40B1-9D16-48F7A99CD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715A-3112-40B1-9D16-48F7A99CDF5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9544" y="0"/>
            <a:ext cx="5124456" cy="371204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     ШАРЛЬ    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      ПЕРРО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(12.01.1628-10.05.1703 Г.Г.)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Franklin Gothic Heavy" pitchFamily="34" charset="0"/>
            </a:endParaRPr>
          </a:p>
        </p:txBody>
      </p:sp>
      <p:pic>
        <p:nvPicPr>
          <p:cNvPr id="2050" name="Picture 2" descr="C:\Users\кал\Pictures\работа\литература\писатели\ш.перро\ш.перро 1826 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3007433" cy="385802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971600" y="5661248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0"/>
            <a:ext cx="6147638" cy="6858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		Родился в семье судьи Парижского парламента Пьера Перро и был младшим из его семи детей. Родился в буржуазно-чиновничьей семье.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 Изучал юриспруденцию, служил при дворе.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кал\Pictures\работа\литература\писатели\ш.перро\200px-ChPerrault рерро 1665 г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2428892" cy="387420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214290"/>
            <a:ext cx="5933324" cy="60341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		 Отец  стремился дать всем своим сыновьям хорошее образование. Двое  стали по-настоящему знаменитыми: старший — Клод Перро, который прославился как архитектор, второй знаменитостью в семье Перро стал самый младший — Шарль. Он писал стихи: оды, поэмы, очень многочисленные, торжественные и длинные.</a:t>
            </a:r>
            <a:endParaRPr lang="ru-RU" dirty="0"/>
          </a:p>
        </p:txBody>
      </p:sp>
      <p:pic>
        <p:nvPicPr>
          <p:cNvPr id="1026" name="Picture 2" descr="C:\Users\кал\Pictures\работа\литература\писатели\ш.перро\шарль пер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019425" cy="4000500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0"/>
            <a:ext cx="5790448" cy="8429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</a:rPr>
              <a:t>		 Первые литературные опыты -стихи. Первое произведение Перро — пародийная поэма «Стены Трои, или Происхождение бурлеска» (1653). </a:t>
            </a:r>
          </a:p>
          <a:p>
            <a:pPr>
              <a:buNone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</a:rPr>
              <a:t>		Славу Перро принёс сборник «Сказки моей матушки Гусыни, или Истории и сказки былых времён с поучениями» (1697). Сказки Перро - это сказки волшебные .</a:t>
            </a:r>
          </a:p>
          <a:p>
            <a:pPr>
              <a:buNone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pic>
        <p:nvPicPr>
          <p:cNvPr id="3074" name="Picture 2" descr="C:\Users\кал\Pictures\работа\литература\писатели\ш.перро\513944642_tonnel шарль пер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857500" cy="381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0"/>
            <a:ext cx="635795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Первый русский перевод сказок Перро относится к 1768 («Сказки о волшебницах с нравоучениями»). Сказка «Кот в сапогах» переведена В.А. Жуковским (1845).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 На сюжеты сказок Перро созданы оперы «Золушка» Дж. Россини, «Замок герцога Синяя Борода» Б.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Бартока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балеты «Спящая красавица» П.И. Чайковского, «Золушка» С.С. Прокофьева и др.</a:t>
            </a:r>
            <a:endParaRPr lang="ru-RU" dirty="0"/>
          </a:p>
        </p:txBody>
      </p:sp>
      <p:pic>
        <p:nvPicPr>
          <p:cNvPr id="2050" name="Picture 2" descr="C:\Users\кал\Pictures\работа\литература\писатели\ш.перро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428892" cy="315841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Users\кал\Pictures\работа\литература\писатели\ш.перро\оз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876"/>
            <a:ext cx="2376117" cy="3152394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rgbClr val="DBEEF3"/>
      </a:lt1>
      <a:dk2>
        <a:srgbClr val="C6D9F0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5858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20</Words>
  <Application>Microsoft Office PowerPoint</Application>
  <PresentationFormat>Экран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    ШАРЛЬ            ПЕРРО (12.01.1628-10.05.1703 Г.Г.)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ШАРЛЬ            ПЕРРО (12.01.1628-10.05.1703 Г.Г.)</dc:title>
  <dc:creator>кал</dc:creator>
  <cp:lastModifiedBy>1</cp:lastModifiedBy>
  <cp:revision>7</cp:revision>
  <dcterms:created xsi:type="dcterms:W3CDTF">2009-12-13T07:24:18Z</dcterms:created>
  <dcterms:modified xsi:type="dcterms:W3CDTF">2013-11-22T20:21:08Z</dcterms:modified>
</cp:coreProperties>
</file>