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03F08D-9783-4BA5-BE7A-EA3E2F60FCA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3A43FF-F983-4F93-8A83-96FE11118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857232"/>
            <a:ext cx="4338638" cy="3712044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latin typeface="Batang" pitchFamily="18" charset="-127"/>
                <a:ea typeface="Batang" pitchFamily="18" charset="-127"/>
              </a:rPr>
              <a:t>Ханс</a:t>
            </a:r>
            <a:r>
              <a:rPr lang="ru-RU" sz="6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ru-RU" sz="6000" b="1" dirty="0" err="1" smtClean="0">
                <a:latin typeface="Batang" pitchFamily="18" charset="-127"/>
                <a:ea typeface="Batang" pitchFamily="18" charset="-127"/>
              </a:rPr>
              <a:t>Кристиан</a:t>
            </a:r>
            <a:r>
              <a:rPr lang="ru-RU" sz="6000" b="1" dirty="0" smtClean="0">
                <a:latin typeface="Batang" pitchFamily="18" charset="-127"/>
                <a:ea typeface="Batang" pitchFamily="18" charset="-127"/>
              </a:rPr>
              <a:t> Андерсен</a:t>
            </a:r>
            <a:br>
              <a:rPr lang="ru-RU" sz="60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latin typeface="Batang" pitchFamily="18" charset="-127"/>
                <a:ea typeface="Batang" pitchFamily="18" charset="-127"/>
              </a:rPr>
              <a:t>(1805-1875)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кал\Pictures\х.х.андерсен\anders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3429024" cy="4471447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4"/>
          <p:cNvSpPr txBox="1"/>
          <p:nvPr/>
        </p:nvSpPr>
        <p:spPr>
          <a:xfrm>
            <a:off x="1043608" y="5733256"/>
            <a:ext cx="4783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Марченко Е.В.,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МБОУ СОШ №3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г. Красный Сулин, Ростовская обл.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85728"/>
            <a:ext cx="5290382" cy="5962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	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1846 – Андерсен начинает писать свою художественную автобиографию «Сказка моей жизни», которую доводит до конца в 1875г., последнем году своей жизни. </a:t>
            </a:r>
          </a:p>
          <a:p>
            <a:endParaRPr lang="ru-RU" dirty="0"/>
          </a:p>
        </p:txBody>
      </p:sp>
      <p:pic>
        <p:nvPicPr>
          <p:cNvPr id="10242" name="Picture 2" descr="C:\Users\кал\Pictures\х.х.андерсен\Hans_christian_andersen_1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43300" cy="4876800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786322"/>
            <a:ext cx="6786610" cy="18573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За два месяца до смерти в одной из английских газет писатель узнал, что его сказки принадлежат к числу наиболее читаемых во всем мире.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		Умер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Ханс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Кристиан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Андерсен 4 августа 1875 года в Копенгагене. </a:t>
            </a:r>
          </a:p>
        </p:txBody>
      </p:sp>
      <p:pic>
        <p:nvPicPr>
          <p:cNvPr id="11266" name="Picture 2" descr="C:\Users\кал\Pictures\х.х.андерсен\800px-H__C__Andersen_grave_2 моги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810264" cy="4357698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00174"/>
            <a:ext cx="5143504" cy="33194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ПАМЯТНИК 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Г.К. АНДЕРСЕНУ  В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Г. КАПЕНГАГЕНЕ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290" name="Picture 2" descr="C:\Users\кал\Pictures\х.х.андерсен\HC_Andersen в копенгаге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643338" cy="5334194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878" y="3071786"/>
            <a:ext cx="8501122" cy="37862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	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Начиная с 1967 года по решению Международного совета по детской книге (IBBУ),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2 апреля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, в день рождения великого сказочника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Ханса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Кристиана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Андерсена, отмечается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Международный день детской книги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(IСВD). В связи с 200-летием со дня рождения 2005 год был объявлен ЮНЕСКО годом Андерсена. 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314" name="Picture 2" descr="C:\Users\кал\Pictures\х.х.андерсен\andersen_200910191345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3238500" cy="2428875"/>
          </a:xfrm>
          <a:prstGeom prst="rect">
            <a:avLst/>
          </a:prstGeom>
          <a:ln w="1270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2066" y="857232"/>
            <a:ext cx="3572068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БЮСТ   Г.К. АНДЕРСЕНА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143380"/>
            <a:ext cx="8215338" cy="2428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Ханс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Кристиан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Андерсен родился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2 апреля 1805 года в городе Оденсе на острове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Фюн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, что находится в  королевстве Дания, в семье сапожника и прачки.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1" name="Picture 3" descr="C:\Users\кал\Pictures\х.х.андерсен\800px-HansChristianAndersen_House в оден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4667256" cy="3500442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00760" y="714356"/>
            <a:ext cx="3000396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ДОМ, В КОТОРОМ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РОДИЛСЯ АНДЕРСЕН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ГОРОДЕ ОДЕНСЕ.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0"/>
            <a:ext cx="6929454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		Первые сказки Андерсен услышал от отца, читавшего ему истории из «Тысячи и одной ночи»; наряду со сказками отец любил петь песни и делать игрушки. От матери, мечтавшей, чтобы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Ханс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Кристиан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стал портным, он научился кроить и шить.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 	Небольшие пьесы Андерсен начал писать еще в детстве: первую пьесу для собственного «кукольного театра», состоявшего из ящика для представления, сделанного отцом, и деревянных кукол-марионеток, которым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Ханс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Кристиан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сшил костюмы, он сочинял три месяца.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 descr="C:\Users\кал\Pictures\х.х.андерсен\andersen-1016200718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2214578" cy="2464610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л\Pictures\х.х.андерсен\andersen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48000" cy="2286000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501122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  	                Читать и писать он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                    научился только к 10 годам.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        	         В 12 лет Андерсена    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                    отдали в подмастерья на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                    суконную фабрику, а затем на табачную, так как после смерти отца семья едва сводила концы с концами.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    	Вскоре ему случайно довелось выступить на сцене настоящего театра. Из Копенгагена приехала театральная труппа. Для спектакля требовался статист и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Ханс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Кристиан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получил бессловесную роль кучера. С этого момента мальчик решил, что театр - его призвание.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0"/>
            <a:ext cx="5715008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1819 – решив стать актером, Андерсен оставляет родной дом и уезжает в Копенгаген, где определяется учеником-танцовщиком в королевский балет. Стать актёром ему не удаётся, но его литературные  опыты привлекают внимание дирекции театра. Он получает стипендию и право бесплатного обучения в латинской школе. </a:t>
            </a:r>
          </a:p>
          <a:p>
            <a:endParaRPr lang="ru-RU" dirty="0"/>
          </a:p>
        </p:txBody>
      </p:sp>
      <p:pic>
        <p:nvPicPr>
          <p:cNvPr id="5122" name="Picture 2" descr="C:\Users\кал\Pictures\х.х.андерсен\andersen_hca16_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429000" cy="4619625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285728"/>
            <a:ext cx="6143636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	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В 1822 году отправился в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Слагельсе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. В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Слагельсе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семнадцатилетний писатель был зачислен во второй класс латинской гимназии. В 1826-1827 годах были опубликованы первые стихотворения Андерсена («Вечер», «Умирающее дитя»), получившие положительный отзыв читателей.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 descr="C:\Users\кал\Pictures\х.х.андерсен\andersen_hca15_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2781300" cy="4762500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57166"/>
            <a:ext cx="6215074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		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В 1828 году </a:t>
            </a:r>
            <a:r>
              <a:rPr lang="ru-RU" sz="3300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Ханс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300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Кристиан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Андерсен поступил в Копенгагенский университет и по окончании сдал два экзамена на звание кандидата философии.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		 В 1831 году Андерсен отправился в первое путешествие по Германии.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		 В 1833 году он подарил королю Фредерику цикл стихов о Дании, в награду за который получил небольшое пособие для путешествия по Европе, благодаря чему посетил Париж, Лондон, Рим, Флоренцию, Неаполь, Венецию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 descr="C:\Users\кал\Pictures\х.х.андерсен\andersen_hca14_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914650" cy="4667250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85728"/>
            <a:ext cx="5433258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	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Расцвет творчества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Ханса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Кристиана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Андерсена пришелся на вторую половину 1830-1840-х годов; в этот период было написано большинство сказок, позднее принесших ему мировую славу.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		 К этому времени относятся известные сказки «Стойкий оловянный солдатик» (1838), «Соловей» (1843), «Гадкий утёнок» (1843), «Снежная королева» (1844), «Девочка со спичками» (1845), «Тень» (1847), «Мать»  (1848) и др., а также  «Книга картин без картин» (1840).</a:t>
            </a:r>
          </a:p>
          <a:p>
            <a:pPr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194" name="Picture 2" descr="C:\Users\кал\Pictures\х.х.андерсен\andersen_hca4_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571900" cy="4658149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14290"/>
            <a:ext cx="6361952" cy="62865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	1835-1837 – Андерсен издаёт три сборника – «Сказки, рассказанные для детей» , куда входят сказки  «Огниво», «Принцесса на горошине», «Русалочка», «Новое платье короля» и др.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		Автору указывали, что его произведения слишком легковесны для взрослых и недостаточно назидательны, чтобы послужить воспитанию детей.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218" name="Picture 2" descr="C:\Users\кал\Pictures\х.х.андерсен\Hans_Christian_Ander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071702" cy="2905238"/>
          </a:xfrm>
          <a:prstGeom prst="rect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0">
      <a:dk1>
        <a:sysClr val="windowText" lastClr="000000"/>
      </a:dk1>
      <a:lt1>
        <a:srgbClr val="DBEEF3"/>
      </a:lt1>
      <a:dk2>
        <a:srgbClr val="1F497D"/>
      </a:dk2>
      <a:lt2>
        <a:srgbClr val="CBCBFF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</TotalTime>
  <Words>71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Ханс  Кристиан Андерсен (1805-1875)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Ханс  Кристиан Андерсен (1805-1875)</dc:title>
  <dc:creator>кал</dc:creator>
  <cp:lastModifiedBy>1</cp:lastModifiedBy>
  <cp:revision>21</cp:revision>
  <dcterms:created xsi:type="dcterms:W3CDTF">2009-12-06T10:03:18Z</dcterms:created>
  <dcterms:modified xsi:type="dcterms:W3CDTF">2013-11-22T20:21:35Z</dcterms:modified>
</cp:coreProperties>
</file>