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66" r:id="rId6"/>
    <p:sldId id="259" r:id="rId7"/>
    <p:sldId id="260" r:id="rId8"/>
    <p:sldId id="267" r:id="rId9"/>
    <p:sldId id="262" r:id="rId10"/>
    <p:sldId id="261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/index.php?title=%D0%A0%D0%B5%D0%B4%D1%8C%D1%8F%D1%80%D0%B4_(%D0%BE%D0%B7%D0%B5%D1%80%D0%BE)&amp;action=edit&amp;redlink=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B%D0%B0%D1%85%D0%BE%D1%8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86116" y="714356"/>
            <a:ext cx="5572132" cy="2926226"/>
          </a:xfrm>
        </p:spPr>
        <p:txBody>
          <a:bodyPr/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Джозеф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Редьярд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 		Киплинг</a:t>
            </a:r>
            <a:b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( 30 декабря 1865- </a:t>
            </a:r>
            <a:b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   18 января 1936)</a:t>
            </a:r>
            <a:endParaRPr lang="ru-RU" sz="3600" b="1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026" name="Picture 2" descr="C:\Users\кал\Pictures\работа\литература\писатели\киплинг\киплинг 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66"/>
            <a:ext cx="2428892" cy="3968778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TextBox 4"/>
          <p:cNvSpPr txBox="1"/>
          <p:nvPr/>
        </p:nvSpPr>
        <p:spPr>
          <a:xfrm>
            <a:off x="1547664" y="5229200"/>
            <a:ext cx="47836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Марченко Е.В.,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МБОУ СОШ №3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г. Красный Сулин, Ростовская обл.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357166"/>
            <a:ext cx="7498080" cy="621510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1907 – Киплинг получает Нобелевскую премию по литературе «за наблюдательность, яркую фантазию, зрелость идей и выдающийся талант повествователя». Хотя в Стокгольм он приезжает, традиционной речи не произносит. В этом же году Киплинг удостоен также почетных степеней Оксфордского, Кембриджского,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Эдинбургского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и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Даремского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университетов; кроме того, он получает награды от университетов Парижа, Страсбурга, Афин и Торонто. Вскоре после получения Нобелевской премии творческая активность писателя начинает снижаться.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571480"/>
            <a:ext cx="7933588" cy="5676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Со временем  литературная деятельность становится всё менее насыщенной. Ещё одним ударом для писателя стала гибель старшего сына Джона в Первую мировую войну в 1915 году. Киплинг вместе с женой работали в военное время в Красном Кресте. После войны он становится членом Комиссии по военным захоронениям.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428604"/>
            <a:ext cx="8147902" cy="58197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Киплинг продолжал свою литературную деятельность до начала 30-х годов, хотя успех сопутствовал ему всё меньше и меньше. С 1915 года писатель страдал от гастрита, который впоследствии оказался язвой. Умер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Редьярд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Киплинг  18 января 1936 года в Лондоне. Похоронен в Уголке поэтов в Вестминстерском аббатстве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6572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Редьярд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Киплинг родился в Бомбее (Индия) в семье профессора местной школы искусств Джона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Локвуда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Киплинга и Алисы (Макдональд) Киплинг. Имя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Редьярд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он получил, как полагают, в честь английского озера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  <a:hlinkClick r:id="rId2" tooltip="Редьярд (озеро) (страница отсутствует)"/>
              </a:rPr>
              <a:t>Редьярд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, где познакомились родители. 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		Ранние годы  были очень счастливыми для будущего писателя. Но в возрасте 5 лет вместе со своей сестрой он отправляется на учёбу в Англию. В течение 6 лет он жил в частном пансионе, хозяйка которого (Мадам Роза) плохо обращалась с ним, наказывала. Такое отношение так сильно повлияло на него, что до конца жизни он страдал от бессонницы.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14290"/>
            <a:ext cx="7933588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В 12 лет родители устраивают его в частное Девонское училище, чтобы он смог потом поступить в престижную военную академию. Директором училища был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Кормелл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Прайс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, друг отца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Редьярда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. Именно он стал поощрять любовь мальчика к литературе. Близорукость не позволила Киплингу избрать военную карьеру, а дипломов для поступления в другие университеты училище не давало. 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	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		Под впечатлением от рассказов, написанных в училище, отец находит ему работу журналиста в редакции «Гражданской и военной газеты» выходившей в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  <a:hlinkClick r:id="rId2" tooltip="Лахор"/>
              </a:rPr>
              <a:t>Лахоре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(Британская Индия, ныне Пакистан).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57422" y="142852"/>
            <a:ext cx="6576266" cy="67151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В октябре 1882 года Киплинг возвращается в Индию и принимается за работу журналиста. В свободное время он пишет короткие рассказы и стихи, которые затем публикуются газетой наряду с репортажами. Работа репортёра помогает ему лучше понять различные стороны колониальной жизни страны. Первые продажи его произведений начинаются в 1883 году.</a:t>
            </a:r>
          </a:p>
          <a:p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Рисунок 3" descr="http://www.litra.ru/public/photo/writer/0041917119080005228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2286016" cy="3000396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-214338"/>
            <a:ext cx="7004894" cy="707233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		В середине 80-х годов Киплинг начинает совершать поездки по Азии и США в качестве корреспондента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аллахабадской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газеты «Пионер» , с которой он заключил контракт на написание путевых очерков. Популярность его произведений стремительно увеличивается, в 1888 и 1889 годах издаются 6 книг с его рассказами, которые принесли ему признание.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		</a:t>
            </a:r>
            <a:endParaRPr lang="ru-RU" dirty="0"/>
          </a:p>
        </p:txBody>
      </p:sp>
      <p:pic>
        <p:nvPicPr>
          <p:cNvPr id="2050" name="Picture 2" descr="C:\Users\кал\Pictures\работа\литература\писатели\киплинг\р.киплин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42852"/>
            <a:ext cx="1790700" cy="2705100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357166"/>
            <a:ext cx="6790580" cy="621510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		В 1889 году он совершает долгое путешествие в Англию, затем посещает Бирму, Китай, Японию. Он путешествует через все США, пересекает Атлантический океан и устраивается в Лондоне. В 1890 выходит его первый роман «Свет погас» . Наиболее известными стихами того времени становится «Баллада о Востоке и Западе» , а также «Последняя песнь Честного Томаса.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 descr="C:\Users\кал\Pictures\работа\литература\писатели\киплинг\киплин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1714512" cy="1714512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1784" y="785794"/>
            <a:ext cx="8362216" cy="4800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Большой популярностью пользуются произведения Киплинга для детей, особенно рассказы о жизни человеческого детеныша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Маугли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среди зверей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 ("Книга джунглей", 1894;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  "Вторая книга джунглей", 1895).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11">
      <a:dk1>
        <a:sysClr val="windowText" lastClr="000000"/>
      </a:dk1>
      <a:lt1>
        <a:srgbClr val="DBEEF3"/>
      </a:lt1>
      <a:dk2>
        <a:srgbClr val="C6D9F0"/>
      </a:dk2>
      <a:lt2>
        <a:srgbClr val="CBCBFF"/>
      </a:lt2>
      <a:accent1>
        <a:srgbClr val="31859B"/>
      </a:accent1>
      <a:accent2>
        <a:srgbClr val="C0504D"/>
      </a:accent2>
      <a:accent3>
        <a:srgbClr val="9BBB59"/>
      </a:accent3>
      <a:accent4>
        <a:srgbClr val="8064A2"/>
      </a:accent4>
      <a:accent5>
        <a:srgbClr val="5858FF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</TotalTime>
  <Words>17</Words>
  <Application>Microsoft Office PowerPoint</Application>
  <PresentationFormat>Экран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Джозеф Редьярд   Киплинг ( 30 декабря 1865-     18 января 1936)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Джозеф Редьярд   Киплинг ( 30 декабря 1865-     18 января 1936)</dc:title>
  <dc:creator>кал</dc:creator>
  <cp:lastModifiedBy>1</cp:lastModifiedBy>
  <cp:revision>4</cp:revision>
  <dcterms:created xsi:type="dcterms:W3CDTF">2009-12-13T09:05:09Z</dcterms:created>
  <dcterms:modified xsi:type="dcterms:W3CDTF">2013-11-22T20:25:34Z</dcterms:modified>
</cp:coreProperties>
</file>