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5%D1%82%D0%B3%D0%B8%D0%B7" TargetMode="External"/><Relationship Id="rId2" Type="http://schemas.openxmlformats.org/officeDocument/2006/relationships/hyperlink" Target="http://ru.wikipedia.org/wiki/%D0%9D%D0%B0%D1%80%D0%BE%D0%B4%D0%BD%D1%8B%D0%B9_%D0%BA%D0%BE%D0%BC%D0%B8%D1%81%D1%81%D0%B0%D1%80%D0%B8%D0%B0%D1%82_%D0%BF%D1%80%D0%BE%D1%81%D0%B2%D0%B5%D1%89%D0%B5%D0%BD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571480"/>
            <a:ext cx="5500694" cy="30718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Маршак Самуил Яковлевич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(1887 — 1964г.г.)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Рисунок 3" descr="Маршак Самуил Яковлевич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3000396" cy="4214842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763688" y="5085184"/>
            <a:ext cx="478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Марченко Е.В.,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МБОУ СОШ №3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г. Красный Сулин, Ростовская обл.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0"/>
            <a:ext cx="6500826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 1914 Маршак вернулся на родину, работал в провинции, публиковал свои переводы в журналах «Северные записки» и «Русская мысль». В военные годы занимался помощью детям беженцев.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В 1920 году, живя в Краснодаре, Маршак организует там комплекс культурных учреждений для детей, в частности создает один из первых в России детских театров и пишет для него пьесы. В 1923 году он выпускает свои первые стихотворные детские книги («Дом, который построил Джек»,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«Детки в клетке»,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«Сказка о глупом мышонке»).</a:t>
            </a:r>
          </a:p>
          <a:p>
            <a:endParaRPr lang="ru-RU" dirty="0"/>
          </a:p>
        </p:txBody>
      </p:sp>
      <p:pic>
        <p:nvPicPr>
          <p:cNvPr id="7170" name="Picture 2" descr="C:\Users\кал\Pictures\работа\литература\писатели\маршак с.я\Портрет поэта С.Я. Маршака. гераси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2557466" cy="3066506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0"/>
            <a:ext cx="6576266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 1922 году Маршак переезжает в Петроград, вместе с учёным-фольклористом Ольгой Капицей руководил студией детских писателей в Институте дошкольного образования </a:t>
            </a:r>
            <a:r>
              <a:rPr lang="ru-RU" b="1" u="sng" dirty="0" err="1" smtClean="0">
                <a:solidFill>
                  <a:schemeClr val="bg2">
                    <a:lumMod val="25000"/>
                  </a:schemeClr>
                </a:solidFill>
                <a:hlinkClick r:id="rId2" tooltip="Народный комиссариат просвещения"/>
              </a:rPr>
              <a:t>Наркомпроса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, организовал (1923) детский журнал «Воробей» (в 1924—1925 годах — «Новый Робинзон»), где в числе прочих печатались такие мастера литературы, как Борис Житков, Виталий Бианки, Евгений Шварц. На протяжении нескольких лет Маршак также руководил Ленинградской редакцией </a:t>
            </a:r>
            <a:r>
              <a:rPr lang="ru-RU" b="1" u="sng" dirty="0" err="1" smtClean="0">
                <a:solidFill>
                  <a:schemeClr val="bg2">
                    <a:lumMod val="25000"/>
                  </a:schemeClr>
                </a:solidFill>
                <a:hlinkClick r:id="rId3" tooltip="Детгиз"/>
              </a:rPr>
              <a:t>Детгиза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194" name="Picture 2" descr="C:\Users\кал\Pictures\работа\литература\писатели\маршак с.я\250px-Marshak,_Samuil_Yakovlevi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28604"/>
            <a:ext cx="1854958" cy="2500330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214290"/>
            <a:ext cx="7004894" cy="66437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 годы Великой Отечественной войны писатель активно работал в жанре сатиры, публикуя стихи в «Правде».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Маршак передавал крупные суммы денег для созданных в Литве интернатов и садика для еврейских детей-сирот, родители которых погибли во время Холокоста. В конце 1945 и в начале 1946 года, когда началась тайная переправка этих детей через Калининград в Польшу, а оттуда — в Палестину, Маршак прислал для этих целей большую сумму денег. Он занимался сбором средств на это дело у близких ему и проверенных людей.</a:t>
            </a:r>
          </a:p>
          <a:p>
            <a:pPr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9218" name="Picture 2" descr="C:\Users\кал\Pictures\работа\литература\писатели\маршак с.я\МАРШАК С.Я.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1674640" cy="2286016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6230" y="571480"/>
            <a:ext cx="7147770" cy="48006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		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Большую славу принесли Маршаку и его пьесы-сказки: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"Кошкин дом", 1922;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 "Двенадцать месяцев", 1943 г.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  "Горя бояться – счастья не  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      видать", 1922, 1954;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  "Умные вещи", 1940, 1964). 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42" name="Picture 2" descr="C:\Users\кал\Pictures\работа\литература\писатели\маршак с.я\МАРШАК С.Я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2156336" cy="2714644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643174" y="4286256"/>
            <a:ext cx="6000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Книги Маршака переведены на многие языки мира.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20" y="5357826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Самуил Яковлевич Маршак скончался </a:t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4 июля 1964 года в Москве.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л\Pictures\работа\литература\писатели\маршак с.я\Конверт с портретом С.Я. Маршака, 19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85728"/>
            <a:ext cx="3429024" cy="2393458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7" name="Picture 3" descr="C:\Users\кал\Pictures\работа\литература\писатели\маршак с.я\по стихотворению Маршака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143380"/>
            <a:ext cx="3255638" cy="2500330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8" name="Picture 4" descr="C:\Users\кал\Pictures\работа\литература\писатели\маршак с.я\Конверт с портретом, 1987 к 100 со дня рожден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3857652" cy="2546051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5286380" y="2857496"/>
            <a:ext cx="3429024" cy="707886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Конверт с портретом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С.Я. Маршака,1967 г.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857496"/>
            <a:ext cx="4429124" cy="101566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Конверт с портретом 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С.Я. Маршака, 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1987 к 100 со дня рождения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5143512"/>
            <a:ext cx="3510898" cy="92333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Почтовая марка 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с героями стихотворения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«Почта С.Я.Маршака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3714752"/>
            <a:ext cx="8001056" cy="3143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Родился 22 октября  в Воронеже в семье заводского техника, талантливого изобретателя, поддерживавшего в детях стремление к знаниям,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интеpec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к миру, к людям. 	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7" name="Picture 3" descr="C:\Users\кал\Pictures\работа\литература\писатели\маршак с.я\Яков Миронович Маршак, отц марша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52"/>
            <a:ext cx="2214578" cy="3266339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6" name="Picture 2" descr="C:\Users\кал\Pictures\работа\литература\писатели\маршак с.я\Евгения Борисовна Маршак, мать марша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2071702" cy="3037687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786050" y="357166"/>
            <a:ext cx="1840568" cy="120032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Яков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</a:rPr>
              <a:t>Миронович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Маршак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9454" y="285728"/>
            <a:ext cx="1999265" cy="166199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Евгения 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Борисовна 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Маршак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кал\Pictures\работа\литература\писатели\маршак с.я\Илья Яковлевич Маршак (М. Ильин), младший брат марша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926254" cy="3000396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123" name="Picture 3" descr="C:\Users\кал\Pictures\работа\литература\писатели\маршак с.я\Лия Яковлевна Прейс-Маршак, сестра марша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3714752"/>
            <a:ext cx="1915538" cy="2928958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124" name="Picture 4" descr="C:\Users\кал\Pictures\работа\литература\писатели\маршак с.я\Моисей Яковлевич Маршак, старший брат марша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214290"/>
            <a:ext cx="1928826" cy="2732048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125" name="Picture 5" descr="C:\Users\кал\Pictures\работа\литература\писатели\маршак с.я\Сусанна Яковлевна Марша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357694"/>
            <a:ext cx="1643074" cy="2367541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126" name="Picture 6" descr="C:\Users\кал\Pictures\работа\литература\писатели\маршак с.я\Юдифь Яковлевна с дочкой Диной., сестра марша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3143248"/>
            <a:ext cx="1857388" cy="2814225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4714876" y="3143248"/>
            <a:ext cx="1516056" cy="101566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Юдифь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Яковлевна 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Маршак 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3143248"/>
            <a:ext cx="1428760" cy="101566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Илья 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Яковлевич 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Маршак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58082" y="2786058"/>
            <a:ext cx="1418145" cy="101566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Моисей 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Яковлевич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Маршак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04" y="5857892"/>
            <a:ext cx="1957587" cy="70788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Лия Яковлевна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</a:rPr>
              <a:t>Прейс-Маршак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5918" y="5842337"/>
            <a:ext cx="1469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Сусанна 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Яковлевна 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Маршак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6050" y="428604"/>
            <a:ext cx="3653693" cy="1077218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БРАТЬЯ  И СЁСТРЫ</a:t>
            </a:r>
          </a:p>
          <a:p>
            <a:pPr algn="ctr"/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 С.Я. МАРШАКА</a:t>
            </a:r>
            <a:endParaRPr lang="ru-RU" sz="32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642918"/>
            <a:ext cx="4933192" cy="56054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Раннее детство и школьные годы провел в городке Острогожске под Воронежем. В гимназии учитель словесности привил любовь к классической поэзии, поощрял первые литературные опыты будущего поэта.</a:t>
            </a:r>
            <a:endParaRPr lang="ru-RU" dirty="0"/>
          </a:p>
        </p:txBody>
      </p:sp>
      <p:pic>
        <p:nvPicPr>
          <p:cNvPr id="2050" name="Picture 2" descr="C:\Users\кал\Pictures\работа\литература\писатели\маршак с.я\Бер Абрамович Гительсон, дед марша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2714644" cy="4215286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42910" y="4857760"/>
            <a:ext cx="2550250" cy="1200329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Бер Абрамович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</a:rPr>
              <a:t>Гительсон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дед С.Я Маршака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Одна из поэтических тетрадей Маршака попала в руки Владимира Стасова, известного русского критика и искусствоведа, который принял горячее участие в судьбе юноши. С помощью Стасова Самуил переезжает в Петербург и учится в одной из лучших гимназий. Целые дни проводит он в публичной библиотеке, где работал Стасов.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В 1904 в доме Стасова Маршак познакомился с Максимом Горьким, который отнёсся к нему с большим интересом и пригласил его на свою дачу в Ялте, где Маршак жил в 1904—1906 годах. Печататься начал в 1907 году, опубликовав сборник «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Сиониды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».  Тогда же он  начал заниматься переводами  произведений иностранных писателей и поэтов на русский язык.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428604"/>
            <a:ext cx="6361952" cy="64293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В 1905, Маршак вернулся в Петербург, куда к тому времени перебрался его отец, работавший на заводе за Невской заставой.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В 1911-м году Самуил Маршак вместе со своим другом, поэтом Яковом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Годиным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совершил длительное путешествие по Ближнему Востоку: из Одессы они отплыли на корабле, направляясь в страны Восточного Средиземноморья — Турцию, Грецию, Сирию. Маршак поехал туда корреспондентом петербургской «Всеобщей газеты» и «Синего журнала». Лирические стихотворения, навеянные этой поездкой, принадлежат к числу наиболее удачных в творчестве молодого Маршака («Мы жили лагерем в палатке…» и другие).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</a:t>
            </a:r>
            <a:endParaRPr lang="ru-RU" dirty="0"/>
          </a:p>
        </p:txBody>
      </p:sp>
      <p:pic>
        <p:nvPicPr>
          <p:cNvPr id="3074" name="Picture 2" descr="C:\Users\кал\Pictures\работа\литература\писатели\маршак с.я\Портрет С.Я. Маршака, а.г.круч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2632329" cy="3357562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428604"/>
            <a:ext cx="6000792" cy="60722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В этой поездке Маршак познакомился со своей будущей женой, Софьей Михайловной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Мильвидской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, и вскоре по возвращении они поженились. В конце сентября 1912 года молодожены отправились в Англию. Там Маршак учился сначала в политехникуме, затем в Лондонском университете. Во время каникул он много путешествовал пешком по Англии, слушал английские народные песни. Уже тогда начал работать над переводами английских баллад, впоследствии прославившими его.</a:t>
            </a:r>
          </a:p>
          <a:p>
            <a:endParaRPr lang="ru-RU" dirty="0"/>
          </a:p>
        </p:txBody>
      </p:sp>
      <p:pic>
        <p:nvPicPr>
          <p:cNvPr id="4098" name="Picture 2" descr="C:\Users\кал\Pictures\работа\литература\писатели\маршак с.я\София Михайловна Маршак, же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2773938" cy="3929090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4282" y="4429132"/>
            <a:ext cx="2848024" cy="156966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София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Михайловна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Маршак,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жена С.Я. Маршака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кал\Pictures\работа\литература\писатели\маршак с.я\Натанель Маршак 1914-1916 г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14290"/>
            <a:ext cx="1738307" cy="3279825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147" name="Picture 3" descr="C:\Users\кал\Pictures\работа\литература\писатели\маршак с.я\Яков Самойлович Марша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1926254" cy="3000396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143108" y="2285992"/>
            <a:ext cx="2719784" cy="83099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Яков  Маршак,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сын С.Я. Маршака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214290"/>
            <a:ext cx="2896883" cy="830997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</a:rPr>
              <a:t>Натанель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Маршак ,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дочь С.Я.Маршака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 descr="C:\Users\кал\Pictures\работа\литература\писатели\маршак с.я\Иммануэль Самойлович Марша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3714752"/>
            <a:ext cx="4524370" cy="2953180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572132" y="4572008"/>
            <a:ext cx="33085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Иммануэль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Самойлович 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Маршак, сын С.Я. Маршака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1">
      <a:dk1>
        <a:sysClr val="windowText" lastClr="000000"/>
      </a:dk1>
      <a:lt1>
        <a:srgbClr val="DBEEF3"/>
      </a:lt1>
      <a:dk2>
        <a:srgbClr val="C6D9F0"/>
      </a:dk2>
      <a:lt2>
        <a:srgbClr val="CBCBFF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5858FF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132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Маршак Самуил Яковлевич (1887 — 1964г.г.)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Маршак Самуил Яковлевич (1887 — 1964)</dc:title>
  <dc:creator>кал</dc:creator>
  <cp:lastModifiedBy>1</cp:lastModifiedBy>
  <cp:revision>8</cp:revision>
  <dcterms:created xsi:type="dcterms:W3CDTF">2009-12-13T09:31:40Z</dcterms:created>
  <dcterms:modified xsi:type="dcterms:W3CDTF">2013-11-22T20:24:53Z</dcterms:modified>
</cp:coreProperties>
</file>