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AEA823-F453-4786-9D98-BC9CB0CA8B0F}" type="datetimeFigureOut">
              <a:rPr lang="ru-RU" smtClean="0"/>
              <a:pPr/>
              <a:t>23.11.2013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94CEEE-ED25-4E6E-9E9A-457181BC4E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6380" y="1643050"/>
            <a:ext cx="3691864" cy="2543754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НИКОЛАЙ  НИКОЛАЕВИЧ 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НОСОВ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(1908- 1976)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Franklin Gothic Demi Cond" pitchFamily="34" charset="0"/>
            </a:endParaRPr>
          </a:p>
        </p:txBody>
      </p:sp>
      <p:pic>
        <p:nvPicPr>
          <p:cNvPr id="4" name="Рисунок 3" descr="НОСОВ  Н.Н.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428736"/>
            <a:ext cx="2321597" cy="3067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619672" y="5373216"/>
            <a:ext cx="4783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Марченко Е.В.,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МБОУ СОШ №3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г. Красный Сулин, Ростовская обл.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НЕМНОГО  О  ПИСАТЕЛЕ: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300" b="1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  НИКОЛАЙ  НОСОВ  РОДИЛСЯ  В  КИЕВЕ   В СЕМЬЕ  АКТЁРА  В  1908 ГОДУ. ОКОНЧИВ  ШКОЛУ, РАБОТАЛ  ЧЕРНОРАБОЧИМ  НА  ЗАВОДЕ. В  1927 ГОДУ ПОСТУПИЛ  В  КИЕВСКИЙ  ХУДОЖЕСТВЕНЫЙ  ИСТИТУТ. РАБОТАЛ  В  КИНО  РЕЖИССЁРОМ: СНИМАЛ УЧЕБНЫЕ  И  ХУДОЖЕСТВЕННЫЕ  МУЛЬТФИЛЬМЫ.</a:t>
            </a:r>
            <a:endParaRPr lang="ru-RU" sz="3300" b="1" dirty="0">
              <a:solidFill>
                <a:schemeClr val="tx2">
                  <a:lumMod val="50000"/>
                </a:schemeClr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can100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85728"/>
            <a:ext cx="4714908" cy="607605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oolSlant"/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Malgun Gothic" pitchFamily="34" charset="-127"/>
                <a:ea typeface="Malgun Gothic" pitchFamily="34" charset="-127"/>
              </a:rPr>
              <a:t>ТВОРЧЕСТВО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Malgun Gothic" pitchFamily="34" charset="-127"/>
              <a:ea typeface="Malgun Gothic" pitchFamily="34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81439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1938 Г.-«ЗАТЕЙНИКИ»-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                 ПЕРВЫЙ  РАССКАЗ  ДЛЯ  ДЕТЕЙ.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  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1945 Г.- «ТУК-ТУК»-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                  ПЕРВЫЙ  СБОРНИК  РАССКАЗОВ.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1951 Г.-«ПРИКЛЮЧЕНИЯ  НЕЗНАЙКИ  И  ЕГО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Franklin Gothic Demi Cond" pitchFamily="34" charset="0"/>
              </a:rPr>
              <a:t>                   ДРУЗЕЙ»- ПОВЕСТЬ  СКАЗКА 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ТЯ  МАЛЕЕВ  В  ШКОЛЕ  И  ДО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928670"/>
            <a:ext cx="2355857" cy="35639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714480" y="4714884"/>
            <a:ext cx="696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Franklin Gothic Demi Cond" pitchFamily="34" charset="0"/>
              </a:rPr>
              <a:t>ЮМОРИСТИЧЕСКАЯ  ПОВЕСТЬ  О  ШКОЛЬНИКАХ</a:t>
            </a:r>
            <a:endParaRPr lang="ru-RU" sz="2800" dirty="0">
              <a:latin typeface="Franklin Gothic Demi Con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0">
      <a:dk1>
        <a:sysClr val="windowText" lastClr="000000"/>
      </a:dk1>
      <a:lt1>
        <a:srgbClr val="DBEEF3"/>
      </a:lt1>
      <a:dk2>
        <a:srgbClr val="1F497D"/>
      </a:dk2>
      <a:lt2>
        <a:srgbClr val="CBCBFF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</TotalTime>
  <Words>103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НИКОЛАЙ  НИКОЛАЕВИЧ    НОСОВ (1908- 1976)</vt:lpstr>
      <vt:lpstr>НЕМНОГО  О  ПИСАТЕЛЕ:</vt:lpstr>
      <vt:lpstr>Слайд 3</vt:lpstr>
      <vt:lpstr>ТВОРЧЕСТВО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 НИКОЛАЕВИЧ   НОСОВ</dc:title>
  <dc:creator>кал</dc:creator>
  <cp:lastModifiedBy>1</cp:lastModifiedBy>
  <cp:revision>7</cp:revision>
  <dcterms:created xsi:type="dcterms:W3CDTF">2009-03-01T17:48:13Z</dcterms:created>
  <dcterms:modified xsi:type="dcterms:W3CDTF">2013-11-22T20:23:29Z</dcterms:modified>
</cp:coreProperties>
</file>