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9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8" r:id="rId27"/>
    <p:sldId id="289" r:id="rId28"/>
    <p:sldId id="291" r:id="rId29"/>
    <p:sldId id="292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DFF"/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931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4956050"/>
            <a:ext cx="8093365" cy="458115"/>
          </a:xfrm>
          <a:effectLst>
            <a:outerShdw blurRad="50800" dist="25400" dir="2700000" algn="tl" rotWithShape="0">
              <a:prstClr val="black">
                <a:alpha val="61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5566870"/>
            <a:ext cx="6400800" cy="45811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443835"/>
            <a:ext cx="855148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054654"/>
            <a:ext cx="8551480" cy="442844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38230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73696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275740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2073696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2684517"/>
            <a:ext cx="412303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Проект 1 «Б» класса 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ГБОУ СОШ № 635 г. Москвы</a:t>
            </a:r>
            <a:endParaRPr lang="ru-RU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07080" y="4192526"/>
            <a:ext cx="8093365" cy="106893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Азбука в загадках о </a:t>
            </a:r>
            <a:r>
              <a:rPr lang="ru-RU" dirty="0" smtClean="0">
                <a:latin typeface="Comic Sans MS" panose="030F0702030302020204" pitchFamily="66" charset="0"/>
              </a:rPr>
              <a:t>животных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sz="2400" dirty="0" smtClean="0">
                <a:latin typeface="Comic Sans MS" panose="030F0702030302020204" pitchFamily="66" charset="0"/>
              </a:rPr>
              <a:t>Презентацию подготовила  у</a:t>
            </a:r>
            <a:r>
              <a:rPr lang="ru-RU" sz="2400" dirty="0" smtClean="0">
                <a:latin typeface="Comic Sans MS" panose="030F0702030302020204" pitchFamily="66" charset="0"/>
              </a:rPr>
              <a:t>читель   Асташева О.Ю.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8720" y="2207360"/>
            <a:ext cx="488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Он высокий и пятнистый,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С длинной-длинной шеей,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И питается он листьями -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Листьями с деревьев.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555" y="1291130"/>
            <a:ext cx="1679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Ж</a:t>
            </a:r>
            <a:endParaRPr lang="ru-RU" sz="9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260" y="4823940"/>
            <a:ext cx="4133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Жираф</a:t>
            </a:r>
            <a:endParaRPr lang="ru-RU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2970885"/>
            <a:ext cx="2083255" cy="312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6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55" y="1443835"/>
            <a:ext cx="1374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З</a:t>
            </a:r>
            <a:endParaRPr lang="ru-RU" sz="9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9784" y="1901873"/>
            <a:ext cx="595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Комочек пуха, длинное ухо,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Прыгает ловко, любит морковку.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965" y="5261460"/>
            <a:ext cx="4428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Заяц</a:t>
            </a:r>
            <a:endParaRPr lang="ru-RU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4410"/>
            <a:ext cx="4103301" cy="269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01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55" y="1443835"/>
            <a:ext cx="1832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И</a:t>
            </a:r>
            <a:endParaRPr lang="ru-RU" sz="9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6590" y="1443835"/>
            <a:ext cx="4733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Распускает хвост павлином,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Ходит важным господином,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По земле ногами - стук,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Как зовут </a:t>
            </a:r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его…</a:t>
            </a:r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2820" y="5261460"/>
            <a:ext cx="351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Индюк</a:t>
            </a:r>
            <a:endParaRPr lang="ru-RU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4039820"/>
            <a:ext cx="3054100" cy="22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95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1130"/>
            <a:ext cx="2281425" cy="2443279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Й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7410" y="1443835"/>
            <a:ext cx="3970330" cy="3970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Эта буква не простая,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Голос краток и сердит,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Потому что запятая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На ее </a:t>
            </a: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плечах </a:t>
            </a:r>
            <a:r>
              <a:rPr lang="ru-RU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сидит. </a:t>
            </a:r>
            <a:endParaRPr lang="ru-RU" sz="24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Й на хвостах у птиц и зверей: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Вот горностай, вот — </a:t>
            </a:r>
            <a:r>
              <a:rPr lang="ru-RU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воробей! 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9" y="3041422"/>
            <a:ext cx="3657295" cy="20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5261460"/>
            <a:ext cx="1714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5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1443834"/>
            <a:ext cx="8551480" cy="1068935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К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7080" y="2054655"/>
            <a:ext cx="5497380" cy="916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               Чемпион 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по прыжкам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               Скачет</a:t>
            </a: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, скачет по лужкам.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260" y="5414165"/>
            <a:ext cx="4275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Кузнечик</a:t>
            </a:r>
            <a:endParaRPr lang="ru-RU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3786848"/>
            <a:ext cx="3195677" cy="239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3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1596539"/>
            <a:ext cx="8551480" cy="458115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Л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7900" y="1596541"/>
            <a:ext cx="4428445" cy="2137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Зелёные мы, как трава;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Наша песенка: "Ква-ква".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75" y="5108755"/>
            <a:ext cx="427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Лягушка</a:t>
            </a:r>
            <a:endParaRPr lang="ru-RU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0" y="4399957"/>
            <a:ext cx="3095888" cy="20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41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1443834"/>
            <a:ext cx="2137870" cy="1068935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М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3309" y="2207359"/>
            <a:ext cx="3664921" cy="1832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Летом ходит без дороги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Между сосен и берёз.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А зимой он спит в берлоге,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От мороза пряча нос.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75" y="5719575"/>
            <a:ext cx="366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Медведь</a:t>
            </a:r>
            <a:endParaRPr lang="ru-RU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86" y="3734410"/>
            <a:ext cx="3539850" cy="233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1443835"/>
            <a:ext cx="8704184" cy="1374345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Н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3310" y="1443836"/>
            <a:ext cx="4275740" cy="21378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Он совсем не кровожадный,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Потому что травоядный,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На носу — два рога,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На </a:t>
            </a: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ногах — копыта,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От врагов защита.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65" y="5140716"/>
            <a:ext cx="397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Носорог</a:t>
            </a:r>
            <a:endParaRPr lang="ru-RU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99" y="3429000"/>
            <a:ext cx="4105556" cy="274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0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3834"/>
            <a:ext cx="8847740" cy="1679755"/>
          </a:xfrm>
        </p:spPr>
        <p:txBody>
          <a:bodyPr>
            <a:noAutofit/>
          </a:bodyPr>
          <a:lstStyle/>
          <a:p>
            <a:r>
              <a:rPr lang="ru-RU" sz="11500" dirty="0" smtClean="0">
                <a:latin typeface="Comic Sans MS" panose="030F0702030302020204" pitchFamily="66" charset="0"/>
              </a:rPr>
              <a:t>П</a:t>
            </a:r>
            <a:endParaRPr lang="ru-RU" sz="115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6015" y="1443835"/>
            <a:ext cx="3817626" cy="13743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Кто так заливисто поёт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О том, что солнышко встаёт?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260" y="5414165"/>
            <a:ext cx="488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Петух</a:t>
            </a:r>
            <a:endParaRPr lang="ru-RU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3429000"/>
            <a:ext cx="3546960" cy="2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63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3834"/>
            <a:ext cx="8847740" cy="1374345"/>
          </a:xfrm>
        </p:spPr>
        <p:txBody>
          <a:bodyPr>
            <a:noAutofit/>
          </a:bodyPr>
          <a:lstStyle/>
          <a:p>
            <a:r>
              <a:rPr lang="ru-RU" sz="9600" dirty="0">
                <a:latin typeface="Comic Sans MS" panose="030F0702030302020204" pitchFamily="66" charset="0"/>
              </a:rPr>
              <a:t>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7900" y="1596540"/>
            <a:ext cx="4581150" cy="18324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Трав копытами касаясь,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Ходит по лесу красавец.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Ходит смело и легко,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Рога раскинув широко.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260" y="5000368"/>
            <a:ext cx="4275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Олень</a:t>
            </a:r>
            <a:endParaRPr lang="ru-RU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3887115"/>
            <a:ext cx="3533853" cy="265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3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382305" cy="213786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Мы с удовольствием представляем нашу азбуку для будущих первоклассников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1443834"/>
            <a:ext cx="8704185" cy="1679755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Р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5196" y="1443835"/>
            <a:ext cx="4275739" cy="198516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Меньше тигра, больше кошки,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Над ушами — кисти-рожки.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260" y="5566870"/>
            <a:ext cx="4428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Рысь</a:t>
            </a:r>
            <a:endParaRPr lang="ru-RU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0" y="3987537"/>
            <a:ext cx="3054100" cy="22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8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3834"/>
            <a:ext cx="1823310" cy="1679755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С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0114" y="1443835"/>
            <a:ext cx="3817625" cy="244328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К "своим" ласкается,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На "чужих" ругается.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В своём теремочке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Сидит на замочке.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2820" y="5566870"/>
            <a:ext cx="381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Собака</a:t>
            </a:r>
            <a:endParaRPr lang="ru-RU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345638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4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1443835"/>
            <a:ext cx="2137870" cy="1832460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Т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3885" y="1443836"/>
            <a:ext cx="4886559" cy="2290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Вот еще гигантский кот -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Полосатый обормот.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С ним водить не стоит игр,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Он опасен, этот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5719575"/>
            <a:ext cx="412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Тигр</a:t>
            </a:r>
            <a:endParaRPr lang="ru-RU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3655392"/>
            <a:ext cx="3614018" cy="271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69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1443834"/>
            <a:ext cx="1374345" cy="1679755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У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296" y="1291131"/>
            <a:ext cx="4428444" cy="22905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На узкой дорожке —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Голова да рожки.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Кто так медленно ползёт,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На себе свой дом везёт?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260" y="5872280"/>
            <a:ext cx="4581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Улитка</a:t>
            </a:r>
            <a:endParaRPr lang="ru-RU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98" y="3734410"/>
            <a:ext cx="3899127" cy="292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04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1291130"/>
            <a:ext cx="1374345" cy="2137869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Ф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7409" y="1443835"/>
            <a:ext cx="4123035" cy="22905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Днём молчит,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Ночью кричит,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По лесу летает,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Прохожих пугает.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0115" y="5414165"/>
            <a:ext cx="3512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Филин</a:t>
            </a:r>
            <a:endParaRPr lang="ru-RU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3734410"/>
            <a:ext cx="3975585" cy="265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0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8" y="1291130"/>
            <a:ext cx="1679755" cy="2137870"/>
          </a:xfrm>
        </p:spPr>
        <p:txBody>
          <a:bodyPr>
            <a:normAutofit/>
          </a:bodyPr>
          <a:lstStyle/>
          <a:p>
            <a:r>
              <a:rPr lang="ru-RU" sz="11500" dirty="0" smtClean="0">
                <a:latin typeface="Comic Sans MS" panose="030F0702030302020204" pitchFamily="66" charset="0"/>
              </a:rPr>
              <a:t>Х</a:t>
            </a:r>
            <a:endParaRPr lang="ru-RU" sz="115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43836"/>
            <a:ext cx="4275739" cy="19851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Я страиваюсь ловко: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У меня с собой кладовка.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Где кладовка? За щекой!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Вот я хитренький какой!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4756731" y="4139514"/>
            <a:ext cx="373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Хомяк</a:t>
            </a:r>
            <a:endParaRPr lang="ru-RU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1" y="3581705"/>
            <a:ext cx="3457151" cy="280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8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1138425"/>
            <a:ext cx="1832460" cy="2137870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Ц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706" y="1443836"/>
            <a:ext cx="4123034" cy="13743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Явился в жёлтой шубке: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— Прощайте, две скорлупки!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1180" y="5414165"/>
            <a:ext cx="4275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Цыплёнок</a:t>
            </a:r>
            <a:endParaRPr lang="ru-RU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3429000"/>
            <a:ext cx="2595985" cy="306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5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1291130"/>
            <a:ext cx="1985165" cy="2137869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Ч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820" y="1443836"/>
            <a:ext cx="3664920" cy="21378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Снизу — камень,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Сверху — камень,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Ест траву, но не корова,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Яйца несёт, но не курица.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5414165"/>
            <a:ext cx="397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Черепаха</a:t>
            </a:r>
            <a:endParaRPr lang="ru-RU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3887115"/>
            <a:ext cx="3710546" cy="265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1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1138425"/>
            <a:ext cx="1527050" cy="2443280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Ш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7410" y="1291131"/>
            <a:ext cx="3970330" cy="3054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Моя дорога — есть лианы,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Моя еда — так есть бананы!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Деревья — это дом сплошной,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Без них жизнь стала бы «пустой»!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4279" y="5108755"/>
            <a:ext cx="442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Шимпанзе</a:t>
            </a:r>
            <a:endParaRPr lang="ru-RU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9" y="3581705"/>
            <a:ext cx="3260396" cy="28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3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6" y="1138425"/>
            <a:ext cx="1221639" cy="1985165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Щ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3886" y="1596541"/>
            <a:ext cx="4733854" cy="22905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Опасней всех она в реке,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Хитра, прожорлива, сильна,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Притом - такая злюка!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Конечно, </a:t>
            </a:r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это…</a:t>
            </a:r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6" y="4497935"/>
            <a:ext cx="4282244" cy="21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0115" y="4345230"/>
            <a:ext cx="3817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Щука</a:t>
            </a:r>
            <a:endParaRPr lang="ru-RU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500" dirty="0" smtClean="0">
                <a:latin typeface="Comic Sans MS" panose="030F0702030302020204" pitchFamily="66" charset="0"/>
              </a:rPr>
              <a:t>А</a:t>
            </a:r>
            <a:endParaRPr lang="ru-RU" sz="11500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8965" y="2818179"/>
            <a:ext cx="4275740" cy="35122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Это старый наш знакомый:</a:t>
            </a:r>
          </a:p>
          <a:p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Он живёт на крыше дома —</a:t>
            </a:r>
          </a:p>
          <a:p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Длинноногий, длинноносый,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Длинношеий</a:t>
            </a: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, безголосый.</a:t>
            </a:r>
          </a:p>
          <a:p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Он летает на охоту</a:t>
            </a:r>
          </a:p>
          <a:p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За лягушками к болоту.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503">
            <a:off x="5197016" y="3563896"/>
            <a:ext cx="3191866" cy="2137410"/>
          </a:xfrm>
        </p:spPr>
      </p:pic>
      <p:sp>
        <p:nvSpPr>
          <p:cNvPr id="8" name="TextBox 7"/>
          <p:cNvSpPr txBox="1"/>
          <p:nvPr/>
        </p:nvSpPr>
        <p:spPr>
          <a:xfrm>
            <a:off x="4419295" y="6024985"/>
            <a:ext cx="305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r>
              <a:rPr lang="ru-RU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ист</a:t>
            </a:r>
            <a:endParaRPr lang="ru-RU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1443835"/>
            <a:ext cx="8551480" cy="1221640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Comic Sans MS" panose="030F0702030302020204" pitchFamily="66" charset="0"/>
              </a:rPr>
              <a:t>Ъ,  Ы,    Ь</a:t>
            </a:r>
            <a:endParaRPr lang="ru-RU" sz="80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7080" y="2818180"/>
            <a:ext cx="7940660" cy="36649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А на эти буквы мы загадки не нашли, может их  найдешь тут ты?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      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Не могу найти никак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В зоопарке твёрдый знак.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Таких  </a:t>
            </a: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зверей не знаю я.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Помогите мне, друзья!</a:t>
            </a:r>
          </a:p>
        </p:txBody>
      </p:sp>
    </p:spTree>
    <p:extLst>
      <p:ext uri="{BB962C8B-B14F-4D97-AF65-F5344CB8AC3E}">
        <p14:creationId xmlns:p14="http://schemas.microsoft.com/office/powerpoint/2010/main" val="962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1130"/>
            <a:ext cx="1823310" cy="2443279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Э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0114" y="1443835"/>
            <a:ext cx="3817625" cy="24432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Он полётам не обучен,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Зато в беге – самый лучший.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От любой большой проблемы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Убегает </a:t>
            </a:r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страус…</a:t>
            </a:r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260" y="5125841"/>
            <a:ext cx="3206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Эму</a:t>
            </a:r>
            <a:endParaRPr lang="ru-RU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0" y="4039820"/>
            <a:ext cx="4029598" cy="249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3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1130"/>
            <a:ext cx="1670605" cy="1985165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Ю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3066" y="1443836"/>
            <a:ext cx="5344674" cy="24432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Что за зверь на букву «Ю»? А мы это знаем.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Прочитают пусть тебе одно стихотворенье.</a:t>
            </a:r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1130"/>
            <a:ext cx="1976015" cy="2290575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Comic Sans MS" panose="030F0702030302020204" pitchFamily="66" charset="0"/>
              </a:rPr>
              <a:t>Я</a:t>
            </a:r>
            <a:endParaRPr lang="ru-RU" sz="9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3885" y="1443836"/>
            <a:ext cx="4733854" cy="16797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Бегает среди камней,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не угонишься за ней.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Ухватил за хвост, но — ах!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Удрала, а хвост в руках.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4650640"/>
            <a:ext cx="4275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Ящерица</a:t>
            </a:r>
            <a:endParaRPr lang="ru-RU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3887115"/>
            <a:ext cx="3480846" cy="265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64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5720"/>
            <a:ext cx="19810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Б</a:t>
            </a:r>
            <a:endParaRPr lang="ru-RU" sz="115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2245" y="1522083"/>
            <a:ext cx="5497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Он кудрявый очень, очень, Стать шашлыком совсем не хочет,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Среди ярок - великан, Как зовут его - </a:t>
            </a:r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....</a:t>
            </a:r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55" y="4956048"/>
            <a:ext cx="5551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Живет он там, где холода,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И ловит рыбу </a:t>
            </a:r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из-под льда.</a:t>
            </a:r>
          </a:p>
          <a:p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Он в шубе белой щеголяет,</a:t>
            </a:r>
          </a:p>
          <a:p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Умеет </a:t>
            </a: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плавать и </a:t>
            </a:r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ныряет.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2596587"/>
            <a:ext cx="2515820" cy="188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8" y="2513183"/>
            <a:ext cx="2430462" cy="182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H="1" flipV="1">
            <a:off x="6131076" y="5111562"/>
            <a:ext cx="2901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Баран</a:t>
            </a:r>
            <a:endParaRPr lang="ru-RU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555" y="6330395"/>
            <a:ext cx="5039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Белый медведь</a:t>
            </a:r>
            <a:endParaRPr lang="ru-RU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500" smtClean="0">
                <a:latin typeface="Comic Sans MS" panose="030F0702030302020204" pitchFamily="66" charset="0"/>
              </a:rPr>
              <a:t>В</a:t>
            </a:r>
            <a:endParaRPr lang="ru-RU" sz="11500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8965" y="2684518"/>
            <a:ext cx="2137870" cy="591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0" dirty="0">
                <a:solidFill>
                  <a:srgbClr val="FFFF00"/>
                </a:solidFill>
                <a:latin typeface="Comic Sans MS" panose="030F0702030302020204" pitchFamily="66" charset="0"/>
              </a:rPr>
              <a:t>Кто осенью холодной</a:t>
            </a:r>
          </a:p>
          <a:p>
            <a:r>
              <a:rPr lang="ru-RU" b="0" dirty="0">
                <a:solidFill>
                  <a:srgbClr val="FFFF00"/>
                </a:solidFill>
                <a:latin typeface="Comic Sans MS" panose="030F0702030302020204" pitchFamily="66" charset="0"/>
              </a:rPr>
              <a:t>Ходит хмурый и голодный?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На овчарку он похож,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Что ни зуб - то острый нож,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Он бежит, оскалив пасть,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На овцу готов напасть.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0115" y="5566870"/>
            <a:ext cx="3359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Волк</a:t>
            </a:r>
            <a:endParaRPr lang="ru-RU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4803345"/>
            <a:ext cx="2517775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3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61" y="1527741"/>
            <a:ext cx="13743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Г</a:t>
            </a:r>
            <a:endParaRPr lang="ru-RU" sz="115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7900" y="2054655"/>
            <a:ext cx="4428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Он шагает по дороге,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У него, как ласты, ноги.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Шея длинная, дугой,</a:t>
            </a:r>
          </a:p>
          <a:p>
            <a:r>
              <a:rPr lang="ru-RU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Пощипает</a:t>
            </a:r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если злой.</a:t>
            </a:r>
          </a:p>
          <a:p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54" y="3041243"/>
            <a:ext cx="205054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75" y="5719575"/>
            <a:ext cx="4123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Гусь</a:t>
            </a:r>
            <a:endParaRPr lang="ru-RU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6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56" y="1443835"/>
            <a:ext cx="1679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Д</a:t>
            </a:r>
            <a:endParaRPr lang="ru-RU" sz="9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195" y="1596540"/>
            <a:ext cx="5344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Это что за странные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Дроби барабанные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Доносятся из чащи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То медленней, то чаще.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260" y="5414165"/>
            <a:ext cx="488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Дятел</a:t>
            </a:r>
            <a:endParaRPr lang="ru-RU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46" y="2796869"/>
            <a:ext cx="2948346" cy="322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2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55" y="1443835"/>
            <a:ext cx="1679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FFFF00"/>
                </a:solidFill>
                <a:latin typeface="Comic Sans MS" panose="030F0702030302020204" pitchFamily="66" charset="0"/>
              </a:rPr>
              <a:t>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5770" y="1901950"/>
            <a:ext cx="5039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Кто пушистый у воды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Моет сладкие плоды?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Прежде, чем отправить в рот,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О</a:t>
            </a:r>
            <a:r>
              <a:rPr lang="ru-RU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н полощет их …</a:t>
            </a:r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965" y="5719575"/>
            <a:ext cx="366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Енот</a:t>
            </a:r>
            <a:endParaRPr lang="ru-RU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3377032"/>
            <a:ext cx="3823204" cy="305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8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425" y="2054655"/>
            <a:ext cx="5039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Лежала между ёлками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Подушечка с иголками.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Тихонечко лежала,</a:t>
            </a:r>
          </a:p>
          <a:p>
            <a:r>
              <a:rPr lang="ru-RU" dirty="0">
                <a:solidFill>
                  <a:srgbClr val="FFFF00"/>
                </a:solidFill>
                <a:latin typeface="Comic Sans MS" panose="030F0702030302020204" pitchFamily="66" charset="0"/>
              </a:rPr>
              <a:t>Потом вдруг убежала.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906" y="1443835"/>
            <a:ext cx="152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Ё</a:t>
            </a:r>
            <a:endParaRPr lang="ru-RU" sz="9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907" y="5261460"/>
            <a:ext cx="412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Ёжик</a:t>
            </a:r>
            <a:endParaRPr lang="ru-RU" sz="4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4119823"/>
            <a:ext cx="3592351" cy="22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68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730</Words>
  <Application>Microsoft Office PowerPoint</Application>
  <PresentationFormat>Экран (4:3)</PresentationFormat>
  <Paragraphs>193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Азбука в загадках о животных Презентацию подготовила  учитель   Асташева О.Ю.</vt:lpstr>
      <vt:lpstr>Мы с удовольствием представляем нашу азбуку для будущих первоклассников</vt:lpstr>
      <vt:lpstr>А</vt:lpstr>
      <vt:lpstr>Презентация PowerPoint</vt:lpstr>
      <vt:lpstr>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Й</vt:lpstr>
      <vt:lpstr>К</vt:lpstr>
      <vt:lpstr>Л</vt:lpstr>
      <vt:lpstr>М</vt:lpstr>
      <vt:lpstr>Н</vt:lpstr>
      <vt:lpstr>П</vt:lpstr>
      <vt:lpstr>О</vt:lpstr>
      <vt:lpstr>Р</vt:lpstr>
      <vt:lpstr>С</vt:lpstr>
      <vt:lpstr>Т</vt:lpstr>
      <vt:lpstr>У</vt:lpstr>
      <vt:lpstr>Ф</vt:lpstr>
      <vt:lpstr>Х</vt:lpstr>
      <vt:lpstr>Ц</vt:lpstr>
      <vt:lpstr>Ч</vt:lpstr>
      <vt:lpstr>Ш</vt:lpstr>
      <vt:lpstr>Щ</vt:lpstr>
      <vt:lpstr>Ъ,  Ы,    Ь</vt:lpstr>
      <vt:lpstr>Э</vt:lpstr>
      <vt:lpstr>Ю</vt:lpstr>
      <vt:lpstr>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59</cp:revision>
  <dcterms:created xsi:type="dcterms:W3CDTF">2013-08-21T19:17:07Z</dcterms:created>
  <dcterms:modified xsi:type="dcterms:W3CDTF">2014-04-13T15:09:55Z</dcterms:modified>
</cp:coreProperties>
</file>