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D878-287B-4125-8355-E42CF83A89B1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CDDF7-50E7-4935-AF62-FD265AD6DE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908721"/>
            <a:ext cx="7772400" cy="26917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литературного чтения</a:t>
            </a:r>
            <a:br>
              <a:rPr lang="ru-RU" dirty="0" smtClean="0"/>
            </a:br>
            <a:r>
              <a:rPr lang="ru-RU" dirty="0" smtClean="0"/>
              <a:t>           К.Д.Ушинский «Рассказы для детей»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139952" y="4653136"/>
            <a:ext cx="4824536" cy="12961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Составитель:  ГБОУ школа № 230 учитель начальных классов Калинина Любовь Алексеевна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i="1" dirty="0" smtClean="0">
                <a:solidFill>
                  <a:srgbClr val="FF0000"/>
                </a:solidFill>
              </a:rPr>
              <a:t>       </a:t>
            </a:r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нас все получится!</a:t>
            </a:r>
            <a:endParaRPr lang="ru-RU" sz="6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/>
              <a:t> А – У – И – О - Ы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108937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«Веселая азбука»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dirty="0"/>
              <a:t>А,Б,В,Г,Д,Е,Ё,Ж-</a:t>
            </a:r>
            <a:endParaRPr lang="ru-RU" sz="3600" dirty="0" smtClean="0"/>
          </a:p>
          <a:p>
            <a:pPr>
              <a:buNone/>
            </a:pPr>
            <a:r>
              <a:rPr lang="ru-RU" sz="3600" dirty="0"/>
              <a:t>Прикатили на еже.</a:t>
            </a:r>
            <a:endParaRPr lang="ru-RU" sz="3600" dirty="0" smtClean="0"/>
          </a:p>
          <a:p>
            <a:pPr>
              <a:buNone/>
            </a:pPr>
            <a:r>
              <a:rPr lang="ru-RU" sz="3600" dirty="0"/>
              <a:t>З,И,Й,К,Л,М,Н,О</a:t>
            </a:r>
            <a:endParaRPr lang="ru-RU" sz="3600" dirty="0" smtClean="0"/>
          </a:p>
          <a:p>
            <a:pPr>
              <a:buNone/>
            </a:pPr>
            <a:r>
              <a:rPr lang="ru-RU" sz="3600" dirty="0"/>
              <a:t>Дружно вылезли в окно!</a:t>
            </a:r>
            <a:endParaRPr lang="ru-RU" sz="3600" dirty="0" smtClean="0"/>
          </a:p>
          <a:p>
            <a:pPr>
              <a:buNone/>
            </a:pPr>
            <a:r>
              <a:rPr lang="ru-RU" sz="3600" dirty="0"/>
              <a:t>П,Р,С,Т,У,Ф,Х-</a:t>
            </a:r>
            <a:endParaRPr lang="ru-RU" sz="3600" dirty="0" smtClean="0"/>
          </a:p>
          <a:p>
            <a:pPr>
              <a:buNone/>
            </a:pPr>
            <a:r>
              <a:rPr lang="ru-RU" sz="3600" dirty="0"/>
              <a:t>Оседлали петуха!</a:t>
            </a:r>
            <a:endParaRPr lang="ru-RU" sz="3600" dirty="0" smtClean="0"/>
          </a:p>
          <a:p>
            <a:pPr>
              <a:buNone/>
            </a:pPr>
            <a:r>
              <a:rPr lang="ru-RU" sz="3600" dirty="0"/>
              <a:t>Ц,Ч,Ш,Щ,Э,Ю,Я –</a:t>
            </a:r>
            <a:endParaRPr lang="ru-RU" sz="3600" dirty="0" smtClean="0"/>
          </a:p>
          <a:p>
            <a:pPr>
              <a:buNone/>
            </a:pPr>
            <a:r>
              <a:rPr lang="ru-RU" sz="3600" dirty="0"/>
              <a:t>Вот и все они друзья!</a:t>
            </a:r>
            <a:endParaRPr lang="ru-RU" sz="3600" dirty="0" smtClean="0"/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7200" dirty="0" smtClean="0">
                <a:solidFill>
                  <a:srgbClr val="FF0000"/>
                </a:solidFill>
              </a:rPr>
              <a:t>   </a:t>
            </a:r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</a:t>
            </a:r>
            <a:r>
              <a:rPr lang="ru-RU" sz="7200" dirty="0" smtClean="0">
                <a:solidFill>
                  <a:srgbClr val="FF0000"/>
                </a:solidFill>
              </a:rPr>
              <a:t>: </a:t>
            </a:r>
            <a:endParaRPr lang="ru-RU" sz="7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/>
              <a:t> К. Д. Ушинский.   Рассказы для детей.</a:t>
            </a:r>
            <a:endParaRPr lang="ru-RU" sz="6600" dirty="0"/>
          </a:p>
        </p:txBody>
      </p:sp>
    </p:spTree>
    <p:extLst>
      <p:ext uri="{BB962C8B-B14F-4D97-AF65-F5344CB8AC3E}">
        <p14:creationId xmlns="" xmlns:p14="http://schemas.microsoft.com/office/powerpoint/2010/main" val="37343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476250"/>
            <a:ext cx="7772400" cy="1296988"/>
          </a:xfrm>
        </p:spPr>
        <p:txBody>
          <a:bodyPr>
            <a:normAutofit fontScale="90000"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К. Д. Ушинский.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4" name="Picture 2" descr="http://pedagogic.ru/books/item/f00/s00/z0000016/pic/00004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32040" y="1844824"/>
            <a:ext cx="3712808" cy="4609260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2" descr="http://www.r-rech.ru/images/stories/ras1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50" y="3776663"/>
            <a:ext cx="3929063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ortret.ru/modules/GalleryMuseum/album/coeval/Ushinskii_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28794" y="428604"/>
            <a:ext cx="4457700" cy="5981701"/>
          </a:xfrm>
          <a:prstGeom prst="ellipse">
            <a:avLst/>
          </a:prstGeom>
          <a:ln w="190500" cap="rnd">
            <a:solidFill>
              <a:srgbClr val="FFFF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orthgymn.ru/publish/rodnoeslovo/pics/ush-rodnoe-slovo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63" y="404665"/>
            <a:ext cx="3810000" cy="3816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http://www.orthgymn.ru/publish/rodnoeslovo/pics/detmir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43438" y="404665"/>
            <a:ext cx="4040187" cy="3888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одзаголовок 10"/>
          <p:cNvSpPr>
            <a:spLocks noGrp="1"/>
          </p:cNvSpPr>
          <p:nvPr>
            <p:ph type="subTitle" idx="4294967295"/>
          </p:nvPr>
        </p:nvSpPr>
        <p:spPr>
          <a:xfrm rot="10800000" flipV="1">
            <a:off x="251520" y="4437112"/>
            <a:ext cx="8496944" cy="2232248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ru-RU" sz="2400" b="1" dirty="0" smtClean="0"/>
              <a:t>   С помощью русских народных сказок, пословиц, поговорок, загадок, отрывков из произведений отечественных писателей К.Д.Ушинский ввёл детей в великий мир русского слова. Для многих поколений русских детей именно с учебником «Родное слово» была связана радость открытия красоты и силы родного языка.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333375"/>
            <a:ext cx="5110163" cy="1295400"/>
          </a:xfrm>
        </p:spPr>
        <p:txBody>
          <a:bodyPr>
            <a:normAutofit fontScale="90000"/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Книги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К.Д. Ушинского</a:t>
            </a:r>
            <a:endParaRPr lang="ru-RU" dirty="0"/>
          </a:p>
        </p:txBody>
      </p:sp>
      <p:pic>
        <p:nvPicPr>
          <p:cNvPr id="4" name="Picture 2" descr="http://hobbitaniya.ru/img/ushinskiy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929322" y="214290"/>
            <a:ext cx="2403475" cy="2643188"/>
          </a:xfrm>
          <a:prstGeom prst="roundRect">
            <a:avLst>
              <a:gd name="adj" fmla="val 11111"/>
            </a:avLst>
          </a:prstGeom>
          <a:ln w="190500" cap="rnd">
            <a:solidFill>
              <a:srgbClr val="FFFF0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2" descr="http://bouquiniste.appee.ru/media/cardim16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3140968"/>
            <a:ext cx="2541587" cy="33780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6" descr="http://knigosklad.narod.ru/det/bd66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143250" y="3140967"/>
            <a:ext cx="2555875" cy="34312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8" descr="http://raremarket.ru/sites/default/files/imagecache/product_full/59/detskie_knigi_-0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176963" y="3101975"/>
            <a:ext cx="2690812" cy="3470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130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к уроку литературного чтения            К.Д.Ушинский «Рассказы для детей»</vt:lpstr>
      <vt:lpstr>       У нас все получится!</vt:lpstr>
      <vt:lpstr>Слайд 3</vt:lpstr>
      <vt:lpstr>«Веселая азбука»</vt:lpstr>
      <vt:lpstr>   ТЕМА: </vt:lpstr>
      <vt:lpstr>К. Д. Ушинский. </vt:lpstr>
      <vt:lpstr>Слайд 7</vt:lpstr>
      <vt:lpstr>Слайд 8</vt:lpstr>
      <vt:lpstr>Книги  К.Д. Ушинского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У нас все получится!</dc:title>
  <dc:creator>Admin</dc:creator>
  <cp:lastModifiedBy>Admin</cp:lastModifiedBy>
  <cp:revision>26</cp:revision>
  <dcterms:created xsi:type="dcterms:W3CDTF">2014-02-16T11:26:51Z</dcterms:created>
  <dcterms:modified xsi:type="dcterms:W3CDTF">2014-04-12T16:59:09Z</dcterms:modified>
</cp:coreProperties>
</file>