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8" r:id="rId2"/>
    <p:sldId id="260" r:id="rId3"/>
    <p:sldId id="261" r:id="rId4"/>
    <p:sldId id="265" r:id="rId5"/>
    <p:sldId id="262" r:id="rId6"/>
    <p:sldId id="266" r:id="rId7"/>
    <p:sldId id="267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72" autoAdjust="0"/>
    <p:restoredTop sz="94707" autoAdjust="0"/>
  </p:normalViewPr>
  <p:slideViewPr>
    <p:cSldViewPr>
      <p:cViewPr>
        <p:scale>
          <a:sx n="87" d="100"/>
          <a:sy n="87" d="100"/>
        </p:scale>
        <p:origin x="-888" y="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DAA8F-D723-4DDB-8C1F-D23DD7CFA827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BA3FE-33AA-4113-B5AA-C17A89B66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73F0-F8E4-4274-8FA0-AD2E5A1EF005}" type="datetimeFigureOut">
              <a:rPr lang="ru-RU" smtClean="0"/>
              <a:pPr/>
              <a:t>13.04.2014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347642-090B-40F1-A2CA-F05EE59D195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73F0-F8E4-4274-8FA0-AD2E5A1EF005}" type="datetimeFigureOut">
              <a:rPr lang="ru-RU" smtClean="0"/>
              <a:pPr/>
              <a:t>13.04.2014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47642-090B-40F1-A2CA-F05EE59D195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B347642-090B-40F1-A2CA-F05EE59D195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73F0-F8E4-4274-8FA0-AD2E5A1EF005}" type="datetimeFigureOut">
              <a:rPr lang="ru-RU" smtClean="0"/>
              <a:pPr/>
              <a:t>13.04.2014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73F0-F8E4-4274-8FA0-AD2E5A1EF005}" type="datetimeFigureOut">
              <a:rPr lang="ru-RU" smtClean="0"/>
              <a:pPr/>
              <a:t>13.04.2014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B347642-090B-40F1-A2CA-F05EE59D195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73F0-F8E4-4274-8FA0-AD2E5A1EF005}" type="datetimeFigureOut">
              <a:rPr lang="ru-RU" smtClean="0"/>
              <a:pPr/>
              <a:t>13.04.2014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347642-090B-40F1-A2CA-F05EE59D195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67F73F0-F8E4-4274-8FA0-AD2E5A1EF005}" type="datetimeFigureOut">
              <a:rPr lang="ru-RU" smtClean="0"/>
              <a:pPr/>
              <a:t>13.04.2014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47642-090B-40F1-A2CA-F05EE59D195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73F0-F8E4-4274-8FA0-AD2E5A1EF005}" type="datetimeFigureOut">
              <a:rPr lang="ru-RU" smtClean="0"/>
              <a:pPr/>
              <a:t>13.04.2014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B347642-090B-40F1-A2CA-F05EE59D195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73F0-F8E4-4274-8FA0-AD2E5A1EF005}" type="datetimeFigureOut">
              <a:rPr lang="ru-RU" smtClean="0"/>
              <a:pPr/>
              <a:t>13.04.2014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B347642-090B-40F1-A2CA-F05EE59D195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73F0-F8E4-4274-8FA0-AD2E5A1EF005}" type="datetimeFigureOut">
              <a:rPr lang="ru-RU" smtClean="0"/>
              <a:pPr/>
              <a:t>13.04.2014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B347642-090B-40F1-A2CA-F05EE59D195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347642-090B-40F1-A2CA-F05EE59D195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73F0-F8E4-4274-8FA0-AD2E5A1EF005}" type="datetimeFigureOut">
              <a:rPr lang="ru-RU" smtClean="0"/>
              <a:pPr/>
              <a:t>13.04.2014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B347642-090B-40F1-A2CA-F05EE59D195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67F73F0-F8E4-4274-8FA0-AD2E5A1EF005}" type="datetimeFigureOut">
              <a:rPr lang="ru-RU" smtClean="0"/>
              <a:pPr/>
              <a:t>13.04.2014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67F73F0-F8E4-4274-8FA0-AD2E5A1EF005}" type="datetimeFigureOut">
              <a:rPr lang="ru-RU" smtClean="0"/>
              <a:pPr/>
              <a:t>13.04.2014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347642-090B-40F1-A2CA-F05EE59D195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edg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F%D0%BE%D1%8D%D1%82%20%D0%B6%D0%B8%D0%B3%D1%83%D0%BB%D0%B8%D0%BD&amp;img_url=http://www.ouc.ru/img/autors/zhigulin.jpg&amp;pos=1&amp;rpt=simage&amp;lr=213&amp;noreask=1&amp;source=wiz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hyperlink" Target="http://images.yandex.ru/yandsearch?text=%D0%BF%D0%BE%D1%8D%D1%82%20%D0%BD%D0%B8%D0%BA%D0%B8%D1%82%D0%B8%D0%BD&amp;fp=0&amp;pos=11&amp;uinfo=ww-964-wh-469-fw-765-fh-448-pd-1.399999976158142&amp;rpt=simage&amp;img_url=http://www.rg.ru/img/content/41/62/02/Nikitin50.jpg" TargetMode="Externa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text=%D1%84%D0%BB%D0%B0%D0%B3%20%D1%80%D0%BE%D1%81%D1%81%D0%B8%D0%B8&amp;fp=0&amp;img_url=http://pic.rutube.ru/video/c6/59/c659cc1ebb0eb4b3a3197a134d876bca.jpg&amp;pos=1&amp;uinfo=ww-964-wh-469-fw-765-fh-448-pd-1.399999976158142&amp;rpt=simage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hyperlink" Target="http://images.yandex.ru/yandsearch?text=%D0%B3%D0%B5%D1%80%D0%B1%20%D1%80%D0%BE%D1%81%D1%81%D0%B8%D0%B8&amp;fp=0&amp;img_url=http://vaikuntha.ru/uploads/images/1/b3ed9ff74b.jpg&amp;pos=0&amp;uinfo=ww-964-wh-469-fw-765-fh-448-pd-1.399999976158142&amp;rpt=simag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yandex.ru/yandsearch?source=wiz&amp;fp=0&amp;text=%D0%BF%D1%83%D1%82%D0%B8%D0%BD&amp;noreask=1&amp;pos=6&amp;lr=213&amp;rpt=simage&amp;uinfo=ww-964-wh-469-fw-765-fh-448-pd-1.399999976158142&amp;img_url=http://wap.mplaza.ru/parser/images/0fbd8b9ea3f7bef453c5fb320149dcf0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hyperlink" Target="http://images.yandex.ru/yandsearch?source=wiz&amp;fp=0&amp;text=%D0%B0%D0%BD%D0%B8%D0%BC%D0%B0%D1%88%D0%BA%D0%B0%20%D1%81%D0%BF%D0%B0%D1%81%D0%B8%D0%B1%D0%BE%20%D0%B7%D0%B0%20%D0%B2%D0%BD%D0%B8%D0%BC%D0%B0%D0%BD%D0%B8%D0%B5&amp;noreask=1&amp;pos=12&amp;lr=213&amp;rpt=simage&amp;uinfo=ww-964-wh-469-fw-765-fh-448-pd-1.399999976158142&amp;img_url=http%3A%2F%2Fs2.rimg.info%2Fc0102a15f46a0968efb4465d38e39e44.gi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Обобщение по теме «Родина»</a:t>
            </a:r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литературного чтения 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822-4-f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52536" y="-171400"/>
            <a:ext cx="9396536" cy="7029400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5758" y="1214422"/>
            <a:ext cx="83696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Назовите синонимы к слову </a:t>
            </a:r>
          </a:p>
          <a:p>
            <a:pPr algn="ctr"/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Родина</a:t>
            </a:r>
            <a:endParaRPr lang="ru-RU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" name="Рисунок 4" descr="601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2500306"/>
            <a:ext cx="6170458" cy="38662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332656"/>
            <a:ext cx="5374100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Что такое Родина наша?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Солнце, лес, дыхание пашен.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Сад в цвету, где не мокнут пчелы,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И твой дом, и огни твоей школы.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Наша Родина-труд и праздник.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Сто дорог для тебя самых разных,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И любовь твоя к папе и маме,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И ты </a:t>
            </a:r>
            <a:r>
              <a:rPr lang="ru-RU" sz="2800" dirty="0" err="1" smtClean="0">
                <a:solidFill>
                  <a:srgbClr val="002060"/>
                </a:solidFill>
              </a:rPr>
              <a:t>сам-не</a:t>
            </a:r>
            <a:r>
              <a:rPr lang="ru-RU" sz="2800" dirty="0" smtClean="0">
                <a:solidFill>
                  <a:srgbClr val="002060"/>
                </a:solidFill>
              </a:rPr>
              <a:t> один, а с друзьями.</a:t>
            </a:r>
          </a:p>
          <a:p>
            <a:pPr algn="ctr"/>
            <a:endParaRPr lang="ru-RU" sz="2800" dirty="0" smtClean="0">
              <a:solidFill>
                <a:srgbClr val="002060"/>
              </a:solidFill>
            </a:endParaRPr>
          </a:p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В.Крючков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йццк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3857628"/>
            <a:ext cx="4857752" cy="277801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404664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9218" name="Picture 2" descr="Спиридон Дрожж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2428868"/>
            <a:ext cx="1666875" cy="20574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3571868" y="214290"/>
            <a:ext cx="25651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Узнай автора </a:t>
            </a:r>
            <a:endParaRPr lang="ru-RU" sz="3200" dirty="0">
              <a:solidFill>
                <a:srgbClr val="C00000"/>
              </a:solidFill>
            </a:endParaRPr>
          </a:p>
        </p:txBody>
      </p:sp>
      <p:pic>
        <p:nvPicPr>
          <p:cNvPr id="9220" name="Picture 4" descr="http://www.ouc.ru/img/autors/zhigulin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1357298"/>
            <a:ext cx="1524000" cy="1905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222" name="Picture 6" descr="http://www.m-necropol.ru/nikitin-is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72330" y="3071810"/>
            <a:ext cx="1524000" cy="205740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im0-tub-ru.yandex.net/i?id=444031447-67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857364"/>
            <a:ext cx="5530730" cy="350046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00100" y="1000108"/>
            <a:ext cx="62801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Государственная символика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26628" name="Picture 4" descr="http://im0-tub-ru.yandex.net/i?id=580091541-44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4" y="2571744"/>
            <a:ext cx="2667019" cy="285752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g2.s3.forblabla.com/u37/photoF199/20751930805-0/large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2285992"/>
            <a:ext cx="6027579" cy="428628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428860" y="1357298"/>
            <a:ext cx="41595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Президент России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214422"/>
            <a:ext cx="76482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Любите Россию!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http://img3.proshkolu.ru/content/media/pic/std/2000000/1054000/1053363-8906e3a7503b1f5f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3786190"/>
            <a:ext cx="5995429" cy="19288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115</TotalTime>
  <Words>84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Официальная</vt:lpstr>
      <vt:lpstr>Урок литературного чтения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Dell</cp:lastModifiedBy>
  <cp:revision>16</cp:revision>
  <dcterms:created xsi:type="dcterms:W3CDTF">2013-01-29T11:42:40Z</dcterms:created>
  <dcterms:modified xsi:type="dcterms:W3CDTF">2014-04-12T20:22:11Z</dcterms:modified>
</cp:coreProperties>
</file>