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1BEC-F7A6-40AA-84F3-FAB0DD4996D0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4382A0-3488-4914-8ACD-54E2D3D529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1BEC-F7A6-40AA-84F3-FAB0DD4996D0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82A0-3488-4914-8ACD-54E2D3D529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1BEC-F7A6-40AA-84F3-FAB0DD4996D0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82A0-3488-4914-8ACD-54E2D3D529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1BEC-F7A6-40AA-84F3-FAB0DD4996D0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82A0-3488-4914-8ACD-54E2D3D529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1BEC-F7A6-40AA-84F3-FAB0DD4996D0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82A0-3488-4914-8ACD-54E2D3D529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1BEC-F7A6-40AA-84F3-FAB0DD4996D0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82A0-3488-4914-8ACD-54E2D3D529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1BEC-F7A6-40AA-84F3-FAB0DD4996D0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82A0-3488-4914-8ACD-54E2D3D529A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1BEC-F7A6-40AA-84F3-FAB0DD4996D0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82A0-3488-4914-8ACD-54E2D3D529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1BEC-F7A6-40AA-84F3-FAB0DD4996D0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82A0-3488-4914-8ACD-54E2D3D529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1BEC-F7A6-40AA-84F3-FAB0DD4996D0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82A0-3488-4914-8ACD-54E2D3D529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1BEC-F7A6-40AA-84F3-FAB0DD4996D0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82A0-3488-4914-8ACD-54E2D3D529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EDC1BEC-F7A6-40AA-84F3-FAB0DD4996D0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04382A0-3488-4914-8ACD-54E2D3D529A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625" y="2418185"/>
            <a:ext cx="7681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В. 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Бианки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229200"/>
            <a:ext cx="4680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Литературное чтение 2 класс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«Школа России»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Н.В. Нечепуренко, учитель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59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664" y="188640"/>
            <a:ext cx="89393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Повсюду: в лесу, на полянке,</a:t>
            </a:r>
          </a:p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реке, на болоте, в полях –</a:t>
            </a:r>
          </a:p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встретишь героев Бианки,</a:t>
            </a:r>
          </a:p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них побываешь в гостях.</a:t>
            </a:r>
          </a:p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птиц, насекомых, лягушек</a:t>
            </a:r>
          </a:p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Рассказы и сказки прочтёшь</a:t>
            </a:r>
          </a:p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лучше знакомых зверюшек</a:t>
            </a:r>
          </a:p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Узнаешь , дружок, и поймёшь.</a:t>
            </a:r>
          </a:p>
          <a:p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57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315200" cy="353952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птица с древности считается символом мудрости и познания?</a:t>
            </a:r>
          </a:p>
          <a:p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асточка</a:t>
            </a:r>
          </a:p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ова</a:t>
            </a:r>
          </a:p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олубь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424936" cy="654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7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501" y="220486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Утекает -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0603" y="2201686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бегает.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908" y="321297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Хорониться -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3212975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рятаться, таиться.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908" y="443275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Кабы худа не вышло -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4879" y="4432756"/>
            <a:ext cx="3689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 бы беды не было.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299" y="5877272"/>
            <a:ext cx="524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 белить -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587727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обавлять молоко в чай.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69269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Словарная работа</a:t>
            </a:r>
            <a:endParaRPr lang="ru-RU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428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Выбрать пословицу, которая подходит к нашему произведению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564904"/>
            <a:ext cx="87849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Воробьи под кровлю, а сова на ловлю.</a:t>
            </a:r>
          </a:p>
          <a:p>
            <a:pPr marL="457200" indent="-457200">
              <a:buFont typeface="Wingdings" pitchFamily="2" charset="2"/>
              <a:buChar char="§"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Глядит как сова, выпучив глаза.</a:t>
            </a:r>
          </a:p>
          <a:p>
            <a:pPr marL="457200" indent="-457200">
              <a:buFont typeface="Wingdings" pitchFamily="2" charset="2"/>
              <a:buChar char="§"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это как журавль в небе.</a:t>
            </a:r>
          </a:p>
          <a:p>
            <a:pPr marL="457200" indent="-457200">
              <a:buFont typeface="Wingdings" pitchFamily="2" charset="2"/>
              <a:buChar char="§"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Знать сокола по лёту, сову – по подъёму.</a:t>
            </a:r>
          </a:p>
          <a:p>
            <a:pPr marL="457200" indent="-457200">
              <a:buFont typeface="Wingdings" pitchFamily="2" charset="2"/>
              <a:buChar char="§"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Char char="§"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Char char="§"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63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64704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Д/з 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стр. 146 – 150 прочитать, ответить на вопросы, данные после текста.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14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65</TotalTime>
  <Words>169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Перспектива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2013-11-26T15:24:02Z</dcterms:created>
  <dcterms:modified xsi:type="dcterms:W3CDTF">2014-04-10T14:21:14Z</dcterms:modified>
</cp:coreProperties>
</file>