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0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0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0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3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2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537C-AB2C-489A-BA0B-8636BB99769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F9E9-9E1A-498D-96B4-01C442C3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Государственное бюджетное дошкольное образовательное учреждение детский сад №28, Кировского района,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г. Санкт-Петербурга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4536504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: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«Имидж дошкольного образовательного учреждения детский сад № 28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</a:t>
            </a:r>
          </a:p>
          <a:p>
            <a:pPr algn="r"/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Педагоги:  Исаченко Елена Юрьевна,</a:t>
            </a:r>
          </a:p>
          <a:p>
            <a:pPr algn="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Зарубина Ольга Павловна,</a:t>
            </a:r>
          </a:p>
          <a:p>
            <a:pPr algn="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Шабалина Ирина Николаевна,</a:t>
            </a:r>
          </a:p>
          <a:p>
            <a:pPr algn="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Милюкова Юлия Александровна,</a:t>
            </a:r>
          </a:p>
          <a:p>
            <a:pPr algn="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Жорина Эльвира 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Ринатовна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Санкт-Петербург, 2013г.</a:t>
            </a:r>
          </a:p>
          <a:p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Имидж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доу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глазами родителей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86092" cy="521744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Повышение рейтинга ДОУ;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Привлечение и удержание внимания к ДОУ;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Снятие напряженности и недоверия;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Побуждение общества к желаемому действию для ДОУ;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Определение </a:t>
            </a:r>
            <a:r>
              <a:rPr lang="ru-RU" dirty="0"/>
              <a:t>позитивных и негативных сторон деятельности детского </a:t>
            </a:r>
            <a:r>
              <a:rPr lang="ru-RU" dirty="0" smtClean="0"/>
              <a:t>сада;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довлетворенность </a:t>
            </a:r>
            <a:r>
              <a:rPr lang="ru-RU" dirty="0"/>
              <a:t>участием в жизни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7072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Предполагаемые результаты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усиливается конкуренция среди ДОУ;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сформированный </a:t>
            </a:r>
            <a:r>
              <a:rPr lang="ru-RU" dirty="0"/>
              <a:t>позитивный имидж ДОУ в большей степени </a:t>
            </a:r>
            <a:r>
              <a:rPr lang="ru-RU" dirty="0" smtClean="0"/>
              <a:t>обеспечивает стабильность</a:t>
            </a:r>
            <a:r>
              <a:rPr lang="ru-RU" dirty="0"/>
              <a:t>, удовлетворенность трудом и профессиональное развитие;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появляется доверие ко всему происходящему в ДОУ, в том числе инновационным </a:t>
            </a:r>
            <a:r>
              <a:rPr lang="ru-RU" dirty="0" smtClean="0"/>
              <a:t>процессам.</a:t>
            </a:r>
            <a:endParaRPr lang="ru-RU" dirty="0"/>
          </a:p>
          <a:p>
            <a:pPr marL="0" indent="0">
              <a:buClr>
                <a:srgbClr val="FF0000"/>
              </a:buClr>
              <a:buNone/>
            </a:pP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ru-RU" dirty="0"/>
          </a:p>
          <a:p>
            <a:pPr>
              <a:buClr>
                <a:srgbClr val="FF0000"/>
              </a:buClr>
              <a:buNone/>
            </a:pPr>
            <a:endParaRPr lang="ru-RU" dirty="0"/>
          </a:p>
        </p:txBody>
      </p:sp>
      <p:pic>
        <p:nvPicPr>
          <p:cNvPr id="4" name="Рисунок 3" descr="DSC09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 презентации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1. Вступительное слово:</a:t>
            </a:r>
          </a:p>
          <a:p>
            <a:r>
              <a:rPr lang="ru-RU" sz="2400" dirty="0" smtClean="0"/>
              <a:t>Подходы к пониманию имиджа организации</a:t>
            </a:r>
          </a:p>
          <a:p>
            <a:r>
              <a:rPr lang="ru-RU" sz="2400" dirty="0" smtClean="0"/>
              <a:t>Ценностные функции имиджа</a:t>
            </a:r>
          </a:p>
          <a:p>
            <a:r>
              <a:rPr lang="ru-RU" sz="2400" dirty="0" smtClean="0"/>
              <a:t>Имидж образовательного учреждения;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2. </a:t>
            </a:r>
            <a:r>
              <a:rPr lang="ru-RU" sz="2400" dirty="0"/>
              <a:t>Логотип и  девиз детского сада </a:t>
            </a:r>
          </a:p>
          <a:p>
            <a:pPr marL="0" indent="0">
              <a:buNone/>
            </a:pPr>
            <a:r>
              <a:rPr lang="ru-RU" sz="2400" dirty="0" smtClean="0"/>
              <a:t>3. Единое образовательное пространство </a:t>
            </a:r>
          </a:p>
          <a:p>
            <a:pPr marL="0" indent="0">
              <a:buNone/>
            </a:pPr>
            <a:r>
              <a:rPr lang="ru-RU" sz="2400" dirty="0" smtClean="0"/>
              <a:t>«ребенок-педагог-семья»</a:t>
            </a:r>
          </a:p>
          <a:p>
            <a:r>
              <a:rPr lang="ru-RU" sz="2400" dirty="0"/>
              <a:t>Дети – носители внешнего имиджа. 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Имидж педагога – это </a:t>
            </a:r>
            <a:r>
              <a:rPr lang="ru-RU" sz="2400" dirty="0" smtClean="0"/>
              <a:t>инструментарий</a:t>
            </a:r>
            <a:r>
              <a:rPr lang="ru-RU" sz="2400" dirty="0"/>
              <a:t> воздействия на воспитанников и родителей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Имидж ДОУ глазами родителей</a:t>
            </a:r>
          </a:p>
          <a:p>
            <a:pPr marL="0" indent="0">
              <a:buNone/>
            </a:pPr>
            <a:r>
              <a:rPr lang="ru-RU" sz="2400" dirty="0" smtClean="0"/>
              <a:t>4. Предполагаемый результат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Вступительное слово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73427"/>
          </a:xfrm>
        </p:spPr>
        <p:txBody>
          <a:bodyPr>
            <a:normAutofit fontScale="25000" lnSpcReduction="20000"/>
          </a:bodyPr>
          <a:lstStyle/>
          <a:p>
            <a:r>
              <a:rPr lang="ru-RU" sz="11100" dirty="0" smtClean="0"/>
              <a:t>Имидж</a:t>
            </a:r>
            <a:r>
              <a:rPr lang="ru-RU" sz="6200" dirty="0" smtClean="0"/>
              <a:t> – искусственный образ, формирующий в общественном  или индивидуальном сознании средствами массовой коммуникации м психического воздействия.</a:t>
            </a:r>
          </a:p>
          <a:p>
            <a:endParaRPr lang="ru-RU" sz="6200" dirty="0"/>
          </a:p>
          <a:p>
            <a:pPr marL="0" indent="0">
              <a:buNone/>
            </a:pPr>
            <a:endParaRPr lang="ru-RU" sz="6200" dirty="0" smtClean="0"/>
          </a:p>
          <a:p>
            <a:pPr marL="0" indent="0">
              <a:buNone/>
            </a:pPr>
            <a:r>
              <a:rPr lang="ru-RU" sz="7400" dirty="0" smtClean="0"/>
              <a:t>Субъект</a:t>
            </a:r>
          </a:p>
          <a:p>
            <a:pPr marL="0" indent="0">
              <a:buNone/>
            </a:pPr>
            <a:r>
              <a:rPr lang="ru-RU" sz="7400" dirty="0" smtClean="0"/>
              <a:t> восприятия.                                                                                                  Субъект 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                                                                                                                    коррекции                                                                      </a:t>
            </a:r>
          </a:p>
          <a:p>
            <a:pPr marL="0" indent="0">
              <a:buNone/>
            </a:pPr>
            <a:r>
              <a:rPr lang="ru-RU" sz="7400" b="1" dirty="0"/>
              <a:t> </a:t>
            </a:r>
            <a:r>
              <a:rPr lang="ru-RU" sz="7400" b="1" dirty="0" smtClean="0"/>
              <a:t>                                            </a:t>
            </a:r>
          </a:p>
          <a:p>
            <a:pPr marL="0" indent="0" algn="ctr">
              <a:buNone/>
            </a:pPr>
            <a:r>
              <a:rPr lang="ru-RU" sz="7400" b="1" dirty="0" smtClean="0"/>
              <a:t>ИМИДЖ                                                 </a:t>
            </a:r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r>
              <a:rPr lang="ru-RU" sz="7400" dirty="0" smtClean="0"/>
              <a:t>                        Субъект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                      </a:t>
            </a:r>
            <a:r>
              <a:rPr lang="ru-RU" sz="7400" dirty="0" err="1" smtClean="0"/>
              <a:t>самопрезентирования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                                                                                           </a:t>
            </a:r>
            <a:r>
              <a:rPr lang="ru-RU" sz="4500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</a:t>
            </a:r>
          </a:p>
          <a:p>
            <a:pPr marL="0" indent="0">
              <a:buNone/>
            </a:pP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26528" y="2528352"/>
            <a:ext cx="2041416" cy="655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148064" y="2967894"/>
            <a:ext cx="28803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017738" y="3645024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047" y="349916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/>
              <a:t>Имидж    образовательного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/>
              <a:t>у</a:t>
            </a:r>
            <a:r>
              <a:rPr lang="ru-RU" dirty="0" smtClean="0"/>
              <a:t>чреждения</a:t>
            </a:r>
          </a:p>
          <a:p>
            <a:pPr marL="0" indent="0">
              <a:buNone/>
            </a:pPr>
            <a:r>
              <a:rPr lang="ru-RU" dirty="0" smtClean="0"/>
              <a:t>Подход к пониманию         </a:t>
            </a:r>
          </a:p>
          <a:p>
            <a:pPr marL="0" indent="0">
              <a:buNone/>
            </a:pPr>
            <a:r>
              <a:rPr lang="ru-RU" dirty="0" smtClean="0"/>
              <a:t>имиджа организации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Ценностные</a:t>
            </a:r>
          </a:p>
          <a:p>
            <a:pPr marL="0" indent="0">
              <a:buNone/>
            </a:pPr>
            <a:r>
              <a:rPr lang="ru-RU" dirty="0"/>
              <a:t>ф</a:t>
            </a:r>
            <a:r>
              <a:rPr lang="ru-RU" dirty="0" smtClean="0"/>
              <a:t>ункции имиджа</a:t>
            </a:r>
          </a:p>
          <a:p>
            <a:pPr marL="0" indent="0" algn="r">
              <a:buNone/>
            </a:pPr>
            <a:r>
              <a:rPr lang="ru-RU" dirty="0" smtClean="0"/>
              <a:t>                            Структурные </a:t>
            </a:r>
          </a:p>
          <a:p>
            <a:pPr marL="0" indent="0" algn="r">
              <a:buNone/>
            </a:pPr>
            <a:r>
              <a:rPr lang="ru-RU" dirty="0" smtClean="0"/>
              <a:t>компоненты имиджа </a:t>
            </a:r>
          </a:p>
          <a:p>
            <a:pPr marL="0" indent="0" algn="r">
              <a:buNone/>
            </a:pPr>
            <a:r>
              <a:rPr lang="ru-RU" dirty="0" smtClean="0"/>
              <a:t>образовательного учреждения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5406" y="2708920"/>
            <a:ext cx="2738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Имидж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228184" y="1556792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15816" y="3391753"/>
            <a:ext cx="792088" cy="1020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139952" y="1988840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144" y="3632250"/>
            <a:ext cx="684076" cy="1380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 девиз</a:t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наш логотип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07288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Наша «Планета Детства»</a:t>
            </a:r>
          </a:p>
          <a:p>
            <a:pPr marL="0" indent="0">
              <a:buNone/>
            </a:pPr>
            <a:r>
              <a:rPr lang="ru-RU" dirty="0" smtClean="0"/>
              <a:t>Воздухом свежим 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 солнцем согрета,</a:t>
            </a:r>
          </a:p>
          <a:p>
            <a:pPr marL="0" indent="0">
              <a:buNone/>
            </a:pPr>
            <a:r>
              <a:rPr lang="ru-RU" dirty="0" smtClean="0"/>
              <a:t>Вы не найдете</a:t>
            </a:r>
          </a:p>
          <a:p>
            <a:pPr marL="0" indent="0">
              <a:buNone/>
            </a:pPr>
            <a:r>
              <a:rPr lang="ru-RU" dirty="0" smtClean="0"/>
              <a:t>Чудесней на свете</a:t>
            </a:r>
          </a:p>
          <a:p>
            <a:pPr marL="0" indent="0">
              <a:buNone/>
            </a:pPr>
            <a:r>
              <a:rPr lang="ru-RU" dirty="0" smtClean="0"/>
              <a:t>Нашей прекрасной и </a:t>
            </a:r>
          </a:p>
          <a:p>
            <a:pPr marL="0" indent="0">
              <a:buNone/>
            </a:pPr>
            <a:r>
              <a:rPr lang="ru-RU" dirty="0" smtClean="0"/>
              <a:t>доброй планеты!</a:t>
            </a:r>
          </a:p>
          <a:p>
            <a:pPr marL="0" indent="0">
              <a:buNone/>
            </a:pPr>
            <a:r>
              <a:rPr lang="ru-RU" dirty="0" smtClean="0"/>
              <a:t>Здесь тучи не видны,</a:t>
            </a:r>
          </a:p>
          <a:p>
            <a:pPr marL="0" indent="0">
              <a:buNone/>
            </a:pPr>
            <a:r>
              <a:rPr lang="ru-RU" dirty="0" smtClean="0"/>
              <a:t>Здесь от улыбок тесно.</a:t>
            </a:r>
          </a:p>
          <a:p>
            <a:pPr marL="0" indent="0">
              <a:buNone/>
            </a:pPr>
            <a:r>
              <a:rPr lang="ru-RU" dirty="0" smtClean="0"/>
              <a:t>Под парусом любви</a:t>
            </a:r>
          </a:p>
          <a:p>
            <a:pPr marL="0" indent="0">
              <a:buNone/>
            </a:pPr>
            <a:r>
              <a:rPr lang="ru-RU" dirty="0" smtClean="0"/>
              <a:t>Летит «Планета Детства»!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SC09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34888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Единое образовательное пространство- «ребенок-педагог-семья»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" name="Содержимое 17" descr="DSC09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1728192" cy="1296144"/>
          </a:xfrm>
        </p:spPr>
      </p:pic>
      <p:pic>
        <p:nvPicPr>
          <p:cNvPr id="1026" name="Picture 2" descr="D:\мама\Графика\jpeg\1838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0" y="1748013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а\Графика\jpeg\1846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4700"/>
            <a:ext cx="1713736" cy="12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Графика\jpeg\1852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0" y="5596146"/>
            <a:ext cx="1682472" cy="12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а\Графика\jpeg\1863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0" y="4300002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CIM\100KC913\100_66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1721903" cy="12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ама\Новая папка (2)\DSC032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1872208" cy="13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Вика\Downloads\анкета жеребен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27695"/>
            <a:ext cx="1773740" cy="13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Вика\Desktop\фото к презентации\Sc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86" y="1810813"/>
            <a:ext cx="1481004" cy="207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Вика\Desktop\фото к презентации\Scan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37" y="4962803"/>
            <a:ext cx="1296144" cy="18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Вика\Desktop\фото к презентации\Scan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50" y="3723610"/>
            <a:ext cx="1980875" cy="13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498516" y="1196752"/>
            <a:ext cx="112926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572000" y="1124744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03609" y="1124744"/>
            <a:ext cx="1079979" cy="623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" name="Рисунок 18" descr="DSC091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8064" y="1700808"/>
            <a:ext cx="1584176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35" y="260648"/>
            <a:ext cx="8229600" cy="85010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Дети –носители внешнего имиджа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99196" cy="547260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Состояние </a:t>
            </a:r>
            <a:r>
              <a:rPr lang="ru-RU" sz="2400" dirty="0" smtClean="0"/>
              <a:t>участка;</a:t>
            </a:r>
            <a:endParaRPr lang="ru-RU" sz="2400" b="1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Меры </a:t>
            </a:r>
            <a:r>
              <a:rPr lang="ru-RU" sz="2400" dirty="0" smtClean="0"/>
              <a:t>безопасности;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Дизайн помещений;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Разнообразие развивающей </a:t>
            </a:r>
            <a:r>
              <a:rPr lang="ru-RU" sz="2400" dirty="0" smtClean="0"/>
              <a:t>среды;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 </a:t>
            </a:r>
            <a:r>
              <a:rPr lang="ru-RU" sz="2400" dirty="0" smtClean="0"/>
              <a:t> Манера </a:t>
            </a:r>
            <a:r>
              <a:rPr lang="ru-RU" sz="2400" dirty="0"/>
              <a:t>персонала общаться </a:t>
            </a:r>
            <a:r>
              <a:rPr lang="ru-RU" sz="2400" dirty="0" smtClean="0"/>
              <a:t>с детьми;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Оригинальная система </a:t>
            </a:r>
            <a:r>
              <a:rPr lang="ru-RU" sz="2400" dirty="0"/>
              <a:t>образовательной </a:t>
            </a:r>
            <a:r>
              <a:rPr lang="ru-RU" sz="2400" dirty="0" smtClean="0"/>
              <a:t>работы</a:t>
            </a:r>
            <a:r>
              <a:rPr lang="ru-RU" sz="2400" dirty="0"/>
              <a:t>;</a:t>
            </a:r>
            <a:endParaRPr lang="ru-RU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Творческие </a:t>
            </a:r>
            <a:r>
              <a:rPr lang="ru-RU" sz="2400" dirty="0"/>
              <a:t>способности,  здоровый образ </a:t>
            </a:r>
            <a:r>
              <a:rPr lang="ru-RU" sz="2400" dirty="0" smtClean="0"/>
              <a:t>жизни 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81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Имидж педагога – это инструментарий воздействия на воспитанников и родителей.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ребенок рассматривается как полноценный партнер в условиях сотрудничества;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инновация как средство развития, а не самоцель. «Идти вперед - значит потерять </a:t>
            </a:r>
            <a:r>
              <a:rPr lang="ru-RU" dirty="0" smtClean="0"/>
              <a:t>душевный </a:t>
            </a:r>
            <a:r>
              <a:rPr lang="ru-RU" dirty="0"/>
              <a:t>покой. Остаться на месте - значит потерять себя»;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ценности творчества: самооценка, самоконтроль, рефлексия, </a:t>
            </a:r>
            <a:r>
              <a:rPr lang="ru-RU" dirty="0" err="1"/>
              <a:t>самокоррекция</a:t>
            </a:r>
            <a:r>
              <a:rPr lang="ru-RU" dirty="0"/>
              <a:t>, </a:t>
            </a:r>
            <a:r>
              <a:rPr lang="ru-RU" dirty="0" smtClean="0"/>
              <a:t>саморазвитие</a:t>
            </a:r>
            <a:r>
              <a:rPr lang="ru-RU" dirty="0"/>
              <a:t>, самовыражение;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ценности </a:t>
            </a:r>
            <a:r>
              <a:rPr lang="ru-RU" dirty="0"/>
              <a:t>взаимодействия: взаимоуважение, взаимопонимание, </a:t>
            </a:r>
            <a:r>
              <a:rPr lang="ru-RU" dirty="0" err="1"/>
              <a:t>взаимоподдержка</a:t>
            </a:r>
            <a:r>
              <a:rPr lang="ru-RU" dirty="0"/>
              <a:t>, </a:t>
            </a:r>
            <a:r>
              <a:rPr lang="ru-RU" dirty="0" smtClean="0"/>
              <a:t> этика </a:t>
            </a:r>
            <a:r>
              <a:rPr lang="ru-RU" dirty="0"/>
              <a:t>отношений, доверие;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сохранение </a:t>
            </a:r>
            <a:r>
              <a:rPr lang="ru-RU" dirty="0"/>
              <a:t>и обновление традиций;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участие в управление детского сада членов коллектива, родителей, вовлечение их в </a:t>
            </a:r>
            <a:r>
              <a:rPr lang="ru-RU" dirty="0" smtClean="0"/>
              <a:t>процесс </a:t>
            </a:r>
            <a:r>
              <a:rPr lang="ru-RU" dirty="0"/>
              <a:t>творческой деятельности. </a:t>
            </a:r>
          </a:p>
          <a:p>
            <a:pPr marL="0" indent="0">
              <a:buClr>
                <a:srgbClr val="FF0000"/>
              </a:buCl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5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391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дошкольное образовательное учреждение детский сад №28, Кировского района,  г. Санкт-Петербурга </vt:lpstr>
      <vt:lpstr>Презентация PowerPoint</vt:lpstr>
      <vt:lpstr>План презентации</vt:lpstr>
      <vt:lpstr>Вступительное слово</vt:lpstr>
      <vt:lpstr>Презентация PowerPoint</vt:lpstr>
      <vt:lpstr>Наш девиз                              наш логотип</vt:lpstr>
      <vt:lpstr>Единое образовательное пространство- «ребенок-педагог-семья»</vt:lpstr>
      <vt:lpstr>Дети –носители внешнего имиджа</vt:lpstr>
      <vt:lpstr>Имидж педагога – это инструментарий воздействия на воспитанников и родителей.</vt:lpstr>
      <vt:lpstr>Имидж доу глазами родителей</vt:lpstr>
      <vt:lpstr>Предполагаемые результаты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№28, Кировского района,  г. Санкт-Петербурга</dc:title>
  <dc:creator>Вика</dc:creator>
  <cp:lastModifiedBy>Вика</cp:lastModifiedBy>
  <cp:revision>36</cp:revision>
  <dcterms:created xsi:type="dcterms:W3CDTF">2013-12-11T12:25:43Z</dcterms:created>
  <dcterms:modified xsi:type="dcterms:W3CDTF">2014-01-12T16:00:52Z</dcterms:modified>
</cp:coreProperties>
</file>