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4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«Физическое развитие и формирование правил здорового образа жизни у детей дошкольного возраста в условиях введения ФГОС дошкольного образования»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80" y="188640"/>
            <a:ext cx="6400800" cy="86409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дошкольное образовательное учреждение «Детский сад комбинированного вида № 28»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5429264"/>
            <a:ext cx="4210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Выполнила: Рябова Галина Васильевна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инструктор по физической культуре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4464496" cy="5243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«Здоровый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человек — самое драгоценное произведение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природы»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Томас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Карлейль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528392" cy="53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448530" y="404664"/>
            <a:ext cx="8229600" cy="60486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25"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Возрастание и изменение характера нагрузок на организм человека в связи с усложнением общественной жизни, увеличением рисков техногенного, экологического, психологического  факторов, провоцирующих негативные сдвиги в состоянии здоровья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Ухудшение здоровья детей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ФГОС ДО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Сотрудничество педагогов ДОУ с семьей по формированию правил здорового образа жизни дошкольников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636912"/>
            <a:ext cx="1152128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943021" y="3884945"/>
            <a:ext cx="1152128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981188" y="5013176"/>
            <a:ext cx="1152128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6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311351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Направление</a:t>
            </a:r>
            <a:r>
              <a:rPr lang="ru-RU" sz="3200" b="1" i="1" dirty="0">
                <a:solidFill>
                  <a:srgbClr val="FF0000"/>
                </a:solidFill>
              </a:rPr>
              <a:t/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 «</a:t>
            </a:r>
            <a:r>
              <a:rPr lang="ru-RU" sz="4000" b="1" i="1" dirty="0" smtClean="0">
                <a:solidFill>
                  <a:srgbClr val="FF0000"/>
                </a:solidFill>
              </a:rPr>
              <a:t>Физическое развитие  по ФГОС»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11560" y="1628800"/>
            <a:ext cx="8219256" cy="46805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Формирование двигательной активности детей;</a:t>
            </a:r>
          </a:p>
          <a:p>
            <a:pPr marL="457200" indent="-457200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Формирование начальных представлений о некоторых видах спорта;</a:t>
            </a:r>
          </a:p>
          <a:p>
            <a:pPr marL="457200" indent="-457200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Становление направленности и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саморегуляции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в двигательной сфере;</a:t>
            </a:r>
          </a:p>
          <a:p>
            <a:pPr marL="457200" indent="-457200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Становление ценностей здорового образа жизни (в питании, двигательном режиме, закаливании и др.)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586" y="4149080"/>
            <a:ext cx="8280920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tabLst>
                <a:tab pos="895350" algn="l"/>
              </a:tabLs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Понимая важность проблемы, сопоставив имеющийся кадровый и информационный потенциал, коллектив детского сада, встал на путь поиска средств для сохранения здоровья детей, и повышения уровня их культуры здоровья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 algn="just" eaLnBrk="0" hangingPunct="0">
              <a:tabLst>
                <a:tab pos="895350" algn="l"/>
              </a:tabLs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Естественным образом упор был сделан на сотрудничество детского сада с семьями воспитанников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742" y="468481"/>
            <a:ext cx="5472608" cy="368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07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865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Принципы взаимодействия с семьей</a:t>
            </a:r>
            <a:endParaRPr lang="ru-RU" sz="3200" b="1" i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42910" y="1000108"/>
            <a:ext cx="3744416" cy="56109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smtClean="0">
                <a:solidFill>
                  <a:srgbClr val="004620"/>
                </a:solidFill>
              </a:rPr>
              <a:t>Партнерство, взаимопонимание и доверие;</a:t>
            </a:r>
          </a:p>
          <a:p>
            <a:r>
              <a:rPr lang="ru-RU" sz="2800" b="1" i="1" dirty="0" smtClean="0">
                <a:solidFill>
                  <a:srgbClr val="004620"/>
                </a:solidFill>
              </a:rPr>
              <a:t>Активное слушание;</a:t>
            </a:r>
          </a:p>
          <a:p>
            <a:r>
              <a:rPr lang="ru-RU" sz="2800" b="1" i="1" dirty="0" smtClean="0">
                <a:solidFill>
                  <a:srgbClr val="004620"/>
                </a:solidFill>
              </a:rPr>
              <a:t>Согласованность действий;</a:t>
            </a:r>
          </a:p>
          <a:p>
            <a:r>
              <a:rPr lang="ru-RU" sz="2800" b="1" i="1" dirty="0" smtClean="0">
                <a:solidFill>
                  <a:srgbClr val="004620"/>
                </a:solidFill>
              </a:rPr>
              <a:t>Самовоспитание;</a:t>
            </a:r>
          </a:p>
          <a:p>
            <a:r>
              <a:rPr lang="ru-RU" sz="2800" b="1" i="1" dirty="0" smtClean="0">
                <a:solidFill>
                  <a:srgbClr val="004620"/>
                </a:solidFill>
              </a:rPr>
              <a:t>Ненавязчивость;</a:t>
            </a:r>
          </a:p>
          <a:p>
            <a:r>
              <a:rPr lang="ru-RU" sz="2800" b="1" i="1" dirty="0" smtClean="0">
                <a:solidFill>
                  <a:srgbClr val="004620"/>
                </a:solidFill>
              </a:rPr>
              <a:t>Обмен жизненным опытом;</a:t>
            </a:r>
          </a:p>
          <a:p>
            <a:r>
              <a:rPr lang="ru-RU" sz="2800" b="1" i="1" dirty="0" smtClean="0">
                <a:solidFill>
                  <a:srgbClr val="004620"/>
                </a:solidFill>
              </a:rPr>
              <a:t>Безусловное принятие ребенка</a:t>
            </a:r>
            <a:endParaRPr lang="ru-RU" sz="2800" b="1" i="1" dirty="0">
              <a:solidFill>
                <a:srgbClr val="004620"/>
              </a:solidFill>
            </a:endParaRPr>
          </a:p>
        </p:txBody>
      </p:sp>
      <p:pic>
        <p:nvPicPr>
          <p:cNvPr id="1027" name="Picture 3" descr="C:\Documents and Settings\User\Рабочий стол\Галина Васил\DSC02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14752"/>
            <a:ext cx="4104846" cy="2905665"/>
          </a:xfrm>
          <a:prstGeom prst="rect">
            <a:avLst/>
          </a:prstGeom>
          <a:noFill/>
        </p:spPr>
      </p:pic>
      <p:pic>
        <p:nvPicPr>
          <p:cNvPr id="1028" name="Picture 4" descr="G:\папа мама 2012 год\P1030597 на сай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048" y="785794"/>
            <a:ext cx="4112041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56420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9544" y="979650"/>
            <a:ext cx="41044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1. Создание условий для двигательной активности.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2. Система двигательной деятельности.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3. Диагностика.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4. Профилактическая работа.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5.Система закаливания.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6. Здоровый образ жизни.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7. Взаимодействие с родителями.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8. Организация рационального питания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547664" y="148653"/>
            <a:ext cx="7488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tabLst>
                <a:tab pos="228600" algn="l"/>
                <a:tab pos="323850" algn="l"/>
                <a:tab pos="5060950" algn="ctr"/>
              </a:tabLst>
            </a:pPr>
            <a:r>
              <a:rPr lang="ru-RU" sz="2400" b="1" i="1" dirty="0">
                <a:latin typeface="Century Schoolbook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Система физкультурно-оздоровительной работы в ДОУ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3761178" cy="501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98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Физическое развитие и формирование правил здорового образа жизни у детей дошкольного возраста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при построении образовательной деятельности на основе индивидуальных особенностей  каждого ребенка, поддержки инициативы детей в различных видах деятельности, содействие и сотрудничество детей и взрослых, сотрудничество детского сада с семьей – принцип </a:t>
            </a: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</a:rPr>
              <a:t>работы нашего дошкольного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учреждения.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71744"/>
            <a:ext cx="5429288" cy="361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26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642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Спасибо за внимание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301" y="5491529"/>
            <a:ext cx="469690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178581"/>
            <a:ext cx="5715040" cy="428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1928794" y="4643446"/>
            <a:ext cx="557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Мы за здоровый образ жизни!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7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318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«Физическое развитие и формирование правил здорового образа жизни у детей дошкольного возраста в условиях введения ФГОС дошкольного образования»</vt:lpstr>
      <vt:lpstr>«Здоровый человек — самое драгоценное произведение природы» Томас Карлейль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</cp:revision>
  <dcterms:created xsi:type="dcterms:W3CDTF">2013-01-06T18:32:13Z</dcterms:created>
  <dcterms:modified xsi:type="dcterms:W3CDTF">2014-10-27T10:51:11Z</dcterms:modified>
</cp:coreProperties>
</file>