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2" r:id="rId5"/>
    <p:sldId id="277" r:id="rId6"/>
    <p:sldId id="271" r:id="rId7"/>
    <p:sldId id="261" r:id="rId8"/>
    <p:sldId id="276" r:id="rId9"/>
    <p:sldId id="278" r:id="rId10"/>
    <p:sldId id="265" r:id="rId11"/>
    <p:sldId id="267" r:id="rId12"/>
    <p:sldId id="268" r:id="rId13"/>
    <p:sldId id="269" r:id="rId14"/>
    <p:sldId id="270" r:id="rId15"/>
    <p:sldId id="273" r:id="rId16"/>
    <p:sldId id="274" r:id="rId17"/>
    <p:sldId id="279" r:id="rId18"/>
    <p:sldId id="282" r:id="rId19"/>
    <p:sldId id="283" r:id="rId20"/>
    <p:sldId id="284" r:id="rId21"/>
    <p:sldId id="285" r:id="rId22"/>
    <p:sldId id="286" r:id="rId23"/>
    <p:sldId id="302" r:id="rId24"/>
    <p:sldId id="297" r:id="rId25"/>
    <p:sldId id="288" r:id="rId26"/>
    <p:sldId id="300" r:id="rId27"/>
    <p:sldId id="301" r:id="rId28"/>
    <p:sldId id="290" r:id="rId29"/>
    <p:sldId id="303" r:id="rId30"/>
    <p:sldId id="304" r:id="rId31"/>
    <p:sldId id="306" r:id="rId32"/>
    <p:sldId id="305" r:id="rId33"/>
    <p:sldId id="280" r:id="rId34"/>
    <p:sldId id="293" r:id="rId35"/>
    <p:sldId id="307" r:id="rId36"/>
    <p:sldId id="308" r:id="rId37"/>
    <p:sldId id="275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FF99"/>
    <a:srgbClr val="88ECF6"/>
    <a:srgbClr val="1A4DBE"/>
    <a:srgbClr val="33CCCC"/>
    <a:srgbClr val="00FFCC"/>
    <a:srgbClr val="66FFCC"/>
    <a:srgbClr val="66FF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болеющие дети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сентябрь </c:v>
                </c:pt>
                <c:pt idx="1">
                  <c:v>май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0.41000000000000031</c:v>
                </c:pt>
                <c:pt idx="1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Дети, периодически болеющие</c:v>
                </c:pt>
              </c:strCache>
            </c:strRef>
          </c:tx>
          <c:dLbls>
            <c:dLbl>
              <c:idx val="0"/>
              <c:layout>
                <c:manualLayout>
                  <c:x val="3.5555306699515718E-2"/>
                  <c:y val="-3.5954949297859356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2"/>
                <c:pt idx="0">
                  <c:v>сентябрь </c:v>
                </c:pt>
                <c:pt idx="1">
                  <c:v>май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0.45</c:v>
                </c:pt>
                <c:pt idx="1">
                  <c:v>0.66000000000000114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Здоровые дети</c:v>
                </c:pt>
              </c:strCache>
            </c:strRef>
          </c:tx>
          <c:dLbls>
            <c:dLbl>
              <c:idx val="0"/>
              <c:layout>
                <c:manualLayout>
                  <c:x val="2.4242254567851611E-2"/>
                  <c:y val="2.5168464508501569E-2"/>
                </c:manualLayout>
              </c:layout>
              <c:showVal val="1"/>
            </c:dLbl>
            <c:dLbl>
              <c:idx val="1"/>
              <c:layout>
                <c:manualLayout>
                  <c:x val="4.8484509135703194E-2"/>
                  <c:y val="-3.5957780396229902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2"/>
                <c:pt idx="0">
                  <c:v>сентябрь </c:v>
                </c:pt>
                <c:pt idx="1">
                  <c:v>май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0.27</c:v>
                </c:pt>
              </c:numCache>
            </c:numRef>
          </c:val>
        </c:ser>
        <c:shape val="box"/>
        <c:axId val="119875456"/>
        <c:axId val="119876992"/>
        <c:axId val="0"/>
      </c:bar3DChart>
      <c:catAx>
        <c:axId val="119875456"/>
        <c:scaling>
          <c:orientation val="minMax"/>
        </c:scaling>
        <c:axPos val="b"/>
        <c:tickLblPos val="nextTo"/>
        <c:crossAx val="119876992"/>
        <c:crosses val="autoZero"/>
        <c:auto val="1"/>
        <c:lblAlgn val="ctr"/>
        <c:lblOffset val="100"/>
      </c:catAx>
      <c:valAx>
        <c:axId val="119876992"/>
        <c:scaling>
          <c:orientation val="minMax"/>
        </c:scaling>
        <c:axPos val="l"/>
        <c:majorGridlines/>
        <c:numFmt formatCode="0%" sourceLinked="1"/>
        <c:tickLblPos val="nextTo"/>
        <c:crossAx val="1198754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6.4646012180937639E-3"/>
                  <c:y val="0.14381979719143767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2"/>
                <c:pt idx="0">
                  <c:v>сентябрь </c:v>
                </c:pt>
                <c:pt idx="1">
                  <c:v>май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0.62000000000000088</c:v>
                </c:pt>
                <c:pt idx="1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>
              <c:idx val="0"/>
              <c:layout>
                <c:manualLayout>
                  <c:x val="1.2929202436187521E-2"/>
                  <c:y val="0.12584232254250746"/>
                </c:manualLayout>
              </c:layout>
              <c:showVal val="1"/>
            </c:dLbl>
            <c:dLbl>
              <c:idx val="1"/>
              <c:layout>
                <c:manualLayout>
                  <c:x val="1.2929202436187521E-2"/>
                  <c:y val="0.14381979719143767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2"/>
                <c:pt idx="0">
                  <c:v>сентябрь </c:v>
                </c:pt>
                <c:pt idx="1">
                  <c:v>май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0.42000000000000032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1.1313052131664079E-2"/>
                  <c:y val="8.6291878314862583E-2"/>
                </c:manualLayout>
              </c:layout>
              <c:showVal val="1"/>
            </c:dLbl>
            <c:dLbl>
              <c:idx val="1"/>
              <c:layout>
                <c:manualLayout>
                  <c:x val="9.6969018271406363E-3"/>
                  <c:y val="9.348286817443438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2"/>
                <c:pt idx="0">
                  <c:v>сентябрь </c:v>
                </c:pt>
                <c:pt idx="1">
                  <c:v>май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8.0000000000000043E-2</c:v>
                </c:pt>
                <c:pt idx="1">
                  <c:v>0.13</c:v>
                </c:pt>
              </c:numCache>
            </c:numRef>
          </c:val>
        </c:ser>
        <c:dLbls>
          <c:showVal val="1"/>
        </c:dLbls>
        <c:shape val="box"/>
        <c:axId val="64162048"/>
        <c:axId val="64167936"/>
        <c:axId val="0"/>
      </c:bar3DChart>
      <c:catAx>
        <c:axId val="64162048"/>
        <c:scaling>
          <c:orientation val="minMax"/>
        </c:scaling>
        <c:axPos val="b"/>
        <c:tickLblPos val="nextTo"/>
        <c:crossAx val="64167936"/>
        <c:crosses val="autoZero"/>
        <c:auto val="1"/>
        <c:lblAlgn val="ctr"/>
        <c:lblOffset val="100"/>
      </c:catAx>
      <c:valAx>
        <c:axId val="64167936"/>
        <c:scaling>
          <c:orientation val="minMax"/>
        </c:scaling>
        <c:axPos val="l"/>
        <c:majorGridlines/>
        <c:numFmt formatCode="0%" sourceLinked="1"/>
        <c:tickLblPos val="nextTo"/>
        <c:crossAx val="641620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сентябрь</a:t>
            </a:r>
            <a:endParaRPr lang="ru-RU" dirty="0"/>
          </a:p>
        </c:rich>
      </c:tx>
    </c:title>
    <c:view3D>
      <c:rotX val="75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болеющие дети</c:v>
                </c:pt>
              </c:strCache>
            </c:strRef>
          </c:tx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компетентны</c:v>
                </c:pt>
                <c:pt idx="1">
                  <c:v>не компетентны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0.37000000000000038</c:v>
                </c:pt>
                <c:pt idx="1">
                  <c:v>0.630000000000001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Дети, периодически болеющие</c:v>
                </c:pt>
              </c:strCache>
            </c:strRef>
          </c:tx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компетентны</c:v>
                </c:pt>
                <c:pt idx="1">
                  <c:v>не компетентны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Здоровые дети</c:v>
                </c:pt>
              </c:strCache>
            </c:strRef>
          </c:tx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компетентны</c:v>
                </c:pt>
                <c:pt idx="1">
                  <c:v>не компетентны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850991224714003"/>
          <c:y val="0.68425042990228746"/>
          <c:w val="0.30710012944957932"/>
          <c:h val="0.2247558036101033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май</a:t>
            </a:r>
            <a:endParaRPr lang="ru-RU" dirty="0"/>
          </a:p>
        </c:rich>
      </c:tx>
    </c:title>
    <c:view3D>
      <c:rotX val="75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болеющие дети</c:v>
                </c:pt>
              </c:strCache>
            </c:strRef>
          </c:tx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компетентны</c:v>
                </c:pt>
                <c:pt idx="1">
                  <c:v>не компетентны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0.51</c:v>
                </c:pt>
                <c:pt idx="1">
                  <c:v>0.49000000000000032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Дети, периодически болеющие</c:v>
                </c:pt>
              </c:strCache>
            </c:strRef>
          </c:tx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компетентны</c:v>
                </c:pt>
                <c:pt idx="1">
                  <c:v>не компетентны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Здоровые дети</c:v>
                </c:pt>
              </c:strCache>
            </c:strRef>
          </c:tx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компетентны</c:v>
                </c:pt>
                <c:pt idx="1">
                  <c:v>не компетентны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850991224714025"/>
          <c:y val="0.68425042990228746"/>
          <c:w val="0.30710012944957932"/>
          <c:h val="0.2247558036101033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B1407-8271-422C-A4E9-21FB39088B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C51A5A-01C6-4C2D-97C5-E44F3800420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Формы работы</a:t>
          </a:r>
        </a:p>
        <a:p>
          <a:r>
            <a:rPr lang="ru-RU" sz="1800" b="1" dirty="0" smtClean="0">
              <a:solidFill>
                <a:srgbClr val="FFFF00"/>
              </a:solidFill>
            </a:rPr>
            <a:t> с детьми</a:t>
          </a:r>
          <a:endParaRPr lang="ru-RU" sz="1800" b="1" dirty="0">
            <a:solidFill>
              <a:srgbClr val="FFFF00"/>
            </a:solidFill>
          </a:endParaRPr>
        </a:p>
      </dgm:t>
    </dgm:pt>
    <dgm:pt modelId="{2D149FEE-356F-4CC6-9661-10A100EBC97F}" type="parTrans" cxnId="{FA71D33C-1FFB-46D2-915F-966019681A7D}">
      <dgm:prSet/>
      <dgm:spPr/>
      <dgm:t>
        <a:bodyPr/>
        <a:lstStyle/>
        <a:p>
          <a:endParaRPr lang="ru-RU"/>
        </a:p>
      </dgm:t>
    </dgm:pt>
    <dgm:pt modelId="{217A3F51-217C-41AB-A49B-D06CBDAC3B34}" type="sibTrans" cxnId="{FA71D33C-1FFB-46D2-915F-966019681A7D}">
      <dgm:prSet/>
      <dgm:spPr/>
      <dgm:t>
        <a:bodyPr/>
        <a:lstStyle/>
        <a:p>
          <a:endParaRPr lang="ru-RU"/>
        </a:p>
      </dgm:t>
    </dgm:pt>
    <dgm:pt modelId="{6890EAC4-170B-407D-A66B-1DFCD41CED3C}">
      <dgm:prSet phldrT="[Текст]" custT="1"/>
      <dgm:spPr/>
      <dgm:t>
        <a:bodyPr/>
        <a:lstStyle/>
        <a:p>
          <a:r>
            <a:rPr lang="ru-RU" sz="1800" dirty="0" smtClean="0"/>
            <a:t>Опытно-иследовательская деятельность</a:t>
          </a:r>
          <a:endParaRPr lang="ru-RU" sz="1800" dirty="0"/>
        </a:p>
      </dgm:t>
    </dgm:pt>
    <dgm:pt modelId="{10EF8A87-2A26-404B-AD07-279D4F09114C}" type="parTrans" cxnId="{5A90D141-E1DA-4320-BBCF-46574459A3D5}">
      <dgm:prSet/>
      <dgm:spPr/>
      <dgm:t>
        <a:bodyPr/>
        <a:lstStyle/>
        <a:p>
          <a:endParaRPr lang="ru-RU"/>
        </a:p>
      </dgm:t>
    </dgm:pt>
    <dgm:pt modelId="{CD0852D5-E09F-40EB-8649-F16BB58FC47E}" type="sibTrans" cxnId="{5A90D141-E1DA-4320-BBCF-46574459A3D5}">
      <dgm:prSet/>
      <dgm:spPr/>
      <dgm:t>
        <a:bodyPr/>
        <a:lstStyle/>
        <a:p>
          <a:endParaRPr lang="ru-RU"/>
        </a:p>
      </dgm:t>
    </dgm:pt>
    <dgm:pt modelId="{660F146B-3E61-4E45-BB43-669068897A56}">
      <dgm:prSet phldrT="[Текст]" custT="1"/>
      <dgm:spPr/>
      <dgm:t>
        <a:bodyPr/>
        <a:lstStyle/>
        <a:p>
          <a:r>
            <a:rPr lang="ru-RU" sz="1800" dirty="0" smtClean="0"/>
            <a:t>Экскурсии</a:t>
          </a:r>
          <a:endParaRPr lang="ru-RU" sz="1800" dirty="0"/>
        </a:p>
      </dgm:t>
    </dgm:pt>
    <dgm:pt modelId="{2A9B3382-D9E3-462F-9776-EE610F0AE200}" type="parTrans" cxnId="{11D1B301-62DE-450D-8596-5F7C1064FCA8}">
      <dgm:prSet/>
      <dgm:spPr/>
      <dgm:t>
        <a:bodyPr/>
        <a:lstStyle/>
        <a:p>
          <a:endParaRPr lang="ru-RU"/>
        </a:p>
      </dgm:t>
    </dgm:pt>
    <dgm:pt modelId="{FE4A5BD8-25E3-4651-963B-BAB26A41E9D1}" type="sibTrans" cxnId="{11D1B301-62DE-450D-8596-5F7C1064FCA8}">
      <dgm:prSet/>
      <dgm:spPr/>
      <dgm:t>
        <a:bodyPr/>
        <a:lstStyle/>
        <a:p>
          <a:endParaRPr lang="ru-RU"/>
        </a:p>
      </dgm:t>
    </dgm:pt>
    <dgm:pt modelId="{3FBEF144-CECA-4F9B-8103-FB0706ADEA4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Совместная деятельность</a:t>
          </a:r>
        </a:p>
        <a:p>
          <a:r>
            <a:rPr lang="ru-RU" sz="1800" b="1" dirty="0" smtClean="0">
              <a:solidFill>
                <a:srgbClr val="FFFF00"/>
              </a:solidFill>
            </a:rPr>
            <a:t>(педагоги-дети-родители)</a:t>
          </a:r>
          <a:endParaRPr lang="ru-RU" sz="1800" b="1" dirty="0">
            <a:solidFill>
              <a:srgbClr val="FFFF00"/>
            </a:solidFill>
          </a:endParaRPr>
        </a:p>
      </dgm:t>
    </dgm:pt>
    <dgm:pt modelId="{4C0306A7-49D0-4803-A238-8129DF20B778}" type="parTrans" cxnId="{7625159E-B542-47B9-A5E4-53D482F5BFC5}">
      <dgm:prSet/>
      <dgm:spPr/>
      <dgm:t>
        <a:bodyPr/>
        <a:lstStyle/>
        <a:p>
          <a:endParaRPr lang="ru-RU"/>
        </a:p>
      </dgm:t>
    </dgm:pt>
    <dgm:pt modelId="{3B68A669-85A5-47CD-A037-D78273AE818B}" type="sibTrans" cxnId="{7625159E-B542-47B9-A5E4-53D482F5BFC5}">
      <dgm:prSet/>
      <dgm:spPr/>
      <dgm:t>
        <a:bodyPr/>
        <a:lstStyle/>
        <a:p>
          <a:endParaRPr lang="ru-RU"/>
        </a:p>
      </dgm:t>
    </dgm:pt>
    <dgm:pt modelId="{BA49E91A-87A5-42F3-A837-B0928830AB77}">
      <dgm:prSet phldrT="[Текст]" custT="1"/>
      <dgm:spPr/>
      <dgm:t>
        <a:bodyPr/>
        <a:lstStyle/>
        <a:p>
          <a:r>
            <a:rPr lang="ru-RU" sz="1800" dirty="0" smtClean="0"/>
            <a:t>Беседы</a:t>
          </a:r>
          <a:endParaRPr lang="ru-RU" sz="1800" dirty="0"/>
        </a:p>
      </dgm:t>
    </dgm:pt>
    <dgm:pt modelId="{B3763528-3134-4C84-8EAA-21B6A7F2548E}" type="parTrans" cxnId="{B91BA958-109A-4C17-A602-E8B0F39921E6}">
      <dgm:prSet/>
      <dgm:spPr/>
      <dgm:t>
        <a:bodyPr/>
        <a:lstStyle/>
        <a:p>
          <a:endParaRPr lang="ru-RU"/>
        </a:p>
      </dgm:t>
    </dgm:pt>
    <dgm:pt modelId="{5AC88A62-2771-44CE-983B-1A611B2F9DE7}" type="sibTrans" cxnId="{B91BA958-109A-4C17-A602-E8B0F39921E6}">
      <dgm:prSet/>
      <dgm:spPr/>
      <dgm:t>
        <a:bodyPr/>
        <a:lstStyle/>
        <a:p>
          <a:endParaRPr lang="ru-RU"/>
        </a:p>
      </dgm:t>
    </dgm:pt>
    <dgm:pt modelId="{B7EAF4CE-1900-4EDE-BFEA-4078B5A5415D}">
      <dgm:prSet phldrT="[Текст]" custT="1"/>
      <dgm:spPr/>
      <dgm:t>
        <a:bodyPr/>
        <a:lstStyle/>
        <a:p>
          <a:r>
            <a:rPr lang="ru-RU" sz="1800" dirty="0" smtClean="0"/>
            <a:t>Чтение</a:t>
          </a:r>
          <a:endParaRPr lang="ru-RU" sz="1800" dirty="0"/>
        </a:p>
      </dgm:t>
    </dgm:pt>
    <dgm:pt modelId="{6701BBE8-E932-4CE5-8948-595EF7A31037}" type="parTrans" cxnId="{95D3C89A-9C25-44E4-B498-2F6C4ADAE439}">
      <dgm:prSet/>
      <dgm:spPr/>
      <dgm:t>
        <a:bodyPr/>
        <a:lstStyle/>
        <a:p>
          <a:endParaRPr lang="ru-RU"/>
        </a:p>
      </dgm:t>
    </dgm:pt>
    <dgm:pt modelId="{23048752-877F-4CCC-9228-6C56F17551CA}" type="sibTrans" cxnId="{95D3C89A-9C25-44E4-B498-2F6C4ADAE439}">
      <dgm:prSet/>
      <dgm:spPr/>
      <dgm:t>
        <a:bodyPr/>
        <a:lstStyle/>
        <a:p>
          <a:endParaRPr lang="ru-RU"/>
        </a:p>
      </dgm:t>
    </dgm:pt>
    <dgm:pt modelId="{0532EC9B-220F-47EE-976B-E8ABE8754C9F}">
      <dgm:prSet phldrT="[Текст]" custT="1"/>
      <dgm:spPr/>
      <dgm:t>
        <a:bodyPr/>
        <a:lstStyle/>
        <a:p>
          <a:r>
            <a:rPr lang="ru-RU" sz="1800" dirty="0" smtClean="0"/>
            <a:t>Дидактические и развивающие игры и упражнения</a:t>
          </a:r>
          <a:endParaRPr lang="ru-RU" sz="1800" dirty="0"/>
        </a:p>
      </dgm:t>
    </dgm:pt>
    <dgm:pt modelId="{8E5E127D-D460-40B8-BB8D-040CDCE7BB3D}" type="parTrans" cxnId="{B7DAFCC9-7FC4-4C21-9A55-0C18F19AB6D6}">
      <dgm:prSet/>
      <dgm:spPr/>
      <dgm:t>
        <a:bodyPr/>
        <a:lstStyle/>
        <a:p>
          <a:endParaRPr lang="ru-RU"/>
        </a:p>
      </dgm:t>
    </dgm:pt>
    <dgm:pt modelId="{2E1E42FC-DB11-4614-81D2-CCB71A2462A8}" type="sibTrans" cxnId="{B7DAFCC9-7FC4-4C21-9A55-0C18F19AB6D6}">
      <dgm:prSet/>
      <dgm:spPr/>
      <dgm:t>
        <a:bodyPr/>
        <a:lstStyle/>
        <a:p>
          <a:endParaRPr lang="ru-RU"/>
        </a:p>
      </dgm:t>
    </dgm:pt>
    <dgm:pt modelId="{9FBCECD1-E576-48AA-B59B-5E8C25544DB5}">
      <dgm:prSet phldrT="[Текст]" custT="1"/>
      <dgm:spPr/>
      <dgm:t>
        <a:bodyPr/>
        <a:lstStyle/>
        <a:p>
          <a:r>
            <a:rPr lang="ru-RU" sz="1800" dirty="0" smtClean="0"/>
            <a:t>Подвижные игры</a:t>
          </a:r>
          <a:endParaRPr lang="ru-RU" sz="1800" dirty="0"/>
        </a:p>
      </dgm:t>
    </dgm:pt>
    <dgm:pt modelId="{74FD8AA0-1353-4C08-8946-6BDF0E76A1C9}" type="parTrans" cxnId="{1541EE13-C470-4CF4-AA97-447F91A24445}">
      <dgm:prSet/>
      <dgm:spPr/>
      <dgm:t>
        <a:bodyPr/>
        <a:lstStyle/>
        <a:p>
          <a:endParaRPr lang="ru-RU"/>
        </a:p>
      </dgm:t>
    </dgm:pt>
    <dgm:pt modelId="{32AFE8B1-6A3B-4BD1-AA66-D48CF7155C1C}" type="sibTrans" cxnId="{1541EE13-C470-4CF4-AA97-447F91A24445}">
      <dgm:prSet/>
      <dgm:spPr/>
      <dgm:t>
        <a:bodyPr/>
        <a:lstStyle/>
        <a:p>
          <a:endParaRPr lang="ru-RU"/>
        </a:p>
      </dgm:t>
    </dgm:pt>
    <dgm:pt modelId="{9FDFDE81-DD27-4149-8AEB-91CF2E06D7F1}">
      <dgm:prSet phldrT="[Текст]" custT="1"/>
      <dgm:spPr/>
      <dgm:t>
        <a:bodyPr/>
        <a:lstStyle/>
        <a:p>
          <a:r>
            <a:rPr lang="ru-RU" sz="1800" dirty="0" smtClean="0"/>
            <a:t>Сюжетно-ролевые (творческие) игры</a:t>
          </a:r>
          <a:endParaRPr lang="ru-RU" sz="1800" dirty="0"/>
        </a:p>
      </dgm:t>
    </dgm:pt>
    <dgm:pt modelId="{1B7BBE10-E421-46F2-8B2A-5587FC172511}" type="parTrans" cxnId="{A9513420-D256-4A5D-8A1B-1D3E6ABDA24B}">
      <dgm:prSet/>
      <dgm:spPr/>
      <dgm:t>
        <a:bodyPr/>
        <a:lstStyle/>
        <a:p>
          <a:endParaRPr lang="ru-RU"/>
        </a:p>
      </dgm:t>
    </dgm:pt>
    <dgm:pt modelId="{90471ACF-8F4E-4444-876E-C2D411C23F37}" type="sibTrans" cxnId="{A9513420-D256-4A5D-8A1B-1D3E6ABDA24B}">
      <dgm:prSet/>
      <dgm:spPr/>
      <dgm:t>
        <a:bodyPr/>
        <a:lstStyle/>
        <a:p>
          <a:endParaRPr lang="ru-RU"/>
        </a:p>
      </dgm:t>
    </dgm:pt>
    <dgm:pt modelId="{7B3F5269-817C-4906-8614-812EED912C30}">
      <dgm:prSet phldrT="[Текст]" custT="1"/>
      <dgm:spPr/>
      <dgm:t>
        <a:bodyPr/>
        <a:lstStyle/>
        <a:p>
          <a:r>
            <a:rPr lang="ru-RU" sz="1800" dirty="0" smtClean="0"/>
            <a:t>Продуктивная деятельность</a:t>
          </a:r>
          <a:endParaRPr lang="ru-RU" sz="1800" dirty="0"/>
        </a:p>
      </dgm:t>
    </dgm:pt>
    <dgm:pt modelId="{242EBCDC-5444-4465-BF87-026152EE6DEA}" type="parTrans" cxnId="{19143D91-1A4B-4866-AFDF-45840C10D336}">
      <dgm:prSet/>
      <dgm:spPr/>
      <dgm:t>
        <a:bodyPr/>
        <a:lstStyle/>
        <a:p>
          <a:endParaRPr lang="ru-RU"/>
        </a:p>
      </dgm:t>
    </dgm:pt>
    <dgm:pt modelId="{9631A133-1E91-49CD-9D92-987F49A9D6B0}" type="sibTrans" cxnId="{19143D91-1A4B-4866-AFDF-45840C10D336}">
      <dgm:prSet/>
      <dgm:spPr/>
      <dgm:t>
        <a:bodyPr/>
        <a:lstStyle/>
        <a:p>
          <a:endParaRPr lang="ru-RU"/>
        </a:p>
      </dgm:t>
    </dgm:pt>
    <dgm:pt modelId="{0782E390-EB18-4F7E-B93E-5B5595EEEB80}">
      <dgm:prSet phldrT="[Текст]" custT="1"/>
      <dgm:spPr/>
      <dgm:t>
        <a:bodyPr/>
        <a:lstStyle/>
        <a:p>
          <a:r>
            <a:rPr lang="ru-RU" sz="1600" dirty="0" smtClean="0"/>
            <a:t>Экскурсии</a:t>
          </a:r>
          <a:endParaRPr lang="ru-RU" sz="1600" dirty="0"/>
        </a:p>
      </dgm:t>
    </dgm:pt>
    <dgm:pt modelId="{7B89FEB9-AA5D-42BF-9F87-6958683A9F0E}" type="parTrans" cxnId="{51910F87-1033-48AF-9535-7F2D55549ECA}">
      <dgm:prSet/>
      <dgm:spPr/>
      <dgm:t>
        <a:bodyPr/>
        <a:lstStyle/>
        <a:p>
          <a:endParaRPr lang="ru-RU"/>
        </a:p>
      </dgm:t>
    </dgm:pt>
    <dgm:pt modelId="{35BA15CD-F6D3-4808-9669-6BFECA680180}" type="sibTrans" cxnId="{51910F87-1033-48AF-9535-7F2D55549ECA}">
      <dgm:prSet/>
      <dgm:spPr/>
      <dgm:t>
        <a:bodyPr/>
        <a:lstStyle/>
        <a:p>
          <a:endParaRPr lang="ru-RU"/>
        </a:p>
      </dgm:t>
    </dgm:pt>
    <dgm:pt modelId="{F115DECC-5DE3-409B-8B14-054273E091AC}">
      <dgm:prSet phldrT="[Текст]" custT="1"/>
      <dgm:spPr/>
      <dgm:t>
        <a:bodyPr/>
        <a:lstStyle/>
        <a:p>
          <a:r>
            <a:rPr lang="ru-RU" sz="1400" dirty="0" smtClean="0"/>
            <a:t>Совместная физкультурная деятельность «Гимнастика вдвоём»</a:t>
          </a:r>
          <a:endParaRPr lang="ru-RU" sz="1400" dirty="0"/>
        </a:p>
      </dgm:t>
    </dgm:pt>
    <dgm:pt modelId="{FF995BAD-90C9-4376-B992-AD65B074D0EB}" type="parTrans" cxnId="{C1590845-6468-4D29-8D1C-843E144B7E64}">
      <dgm:prSet/>
      <dgm:spPr/>
      <dgm:t>
        <a:bodyPr/>
        <a:lstStyle/>
        <a:p>
          <a:endParaRPr lang="ru-RU"/>
        </a:p>
      </dgm:t>
    </dgm:pt>
    <dgm:pt modelId="{838814EB-9708-4833-BD7E-17ECAC5BBD73}" type="sibTrans" cxnId="{C1590845-6468-4D29-8D1C-843E144B7E64}">
      <dgm:prSet/>
      <dgm:spPr/>
      <dgm:t>
        <a:bodyPr/>
        <a:lstStyle/>
        <a:p>
          <a:endParaRPr lang="ru-RU"/>
        </a:p>
      </dgm:t>
    </dgm:pt>
    <dgm:pt modelId="{57AC63FA-30FD-422C-99B9-C3B96CD882DE}">
      <dgm:prSet phldrT="[Текст]" custT="1"/>
      <dgm:spPr/>
      <dgm:t>
        <a:bodyPr/>
        <a:lstStyle/>
        <a:p>
          <a:r>
            <a:rPr lang="ru-RU" sz="1400" dirty="0" smtClean="0"/>
            <a:t>Совместная продуктивная деятельность (семейный герб здоровья, поделка «мой режим дня»,) коллаж «Правила гигиены»)</a:t>
          </a:r>
          <a:endParaRPr lang="ru-RU" sz="1400" dirty="0"/>
        </a:p>
      </dgm:t>
    </dgm:pt>
    <dgm:pt modelId="{FA3E91B1-3F3F-418F-BC62-BF0EEF6119C8}" type="parTrans" cxnId="{C3CBB034-17E9-49C7-8F04-3C595305E3C5}">
      <dgm:prSet/>
      <dgm:spPr/>
      <dgm:t>
        <a:bodyPr/>
        <a:lstStyle/>
        <a:p>
          <a:endParaRPr lang="ru-RU"/>
        </a:p>
      </dgm:t>
    </dgm:pt>
    <dgm:pt modelId="{4C10612C-8231-459E-849E-A93281F25BEC}" type="sibTrans" cxnId="{C3CBB034-17E9-49C7-8F04-3C595305E3C5}">
      <dgm:prSet/>
      <dgm:spPr/>
      <dgm:t>
        <a:bodyPr/>
        <a:lstStyle/>
        <a:p>
          <a:endParaRPr lang="ru-RU"/>
        </a:p>
      </dgm:t>
    </dgm:pt>
    <dgm:pt modelId="{BEF1D029-B2E3-4E7E-930B-291483D048C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Формы работы </a:t>
          </a:r>
        </a:p>
        <a:p>
          <a:r>
            <a:rPr lang="ru-RU" sz="1800" b="1" dirty="0" smtClean="0">
              <a:solidFill>
                <a:srgbClr val="FFFF00"/>
              </a:solidFill>
            </a:rPr>
            <a:t>с родителями</a:t>
          </a:r>
          <a:endParaRPr lang="ru-RU" sz="1800" b="1" dirty="0">
            <a:solidFill>
              <a:srgbClr val="FFFF00"/>
            </a:solidFill>
          </a:endParaRPr>
        </a:p>
      </dgm:t>
    </dgm:pt>
    <dgm:pt modelId="{8D04519A-D8F0-4C57-8BAE-09E6AD05EE2F}" type="parTrans" cxnId="{32A92682-08CA-43C5-90AF-694AF57A9CF0}">
      <dgm:prSet/>
      <dgm:spPr/>
      <dgm:t>
        <a:bodyPr/>
        <a:lstStyle/>
        <a:p>
          <a:endParaRPr lang="ru-RU"/>
        </a:p>
      </dgm:t>
    </dgm:pt>
    <dgm:pt modelId="{132A2538-23C9-45AC-989B-80B903FB99B8}" type="sibTrans" cxnId="{32A92682-08CA-43C5-90AF-694AF57A9CF0}">
      <dgm:prSet/>
      <dgm:spPr/>
      <dgm:t>
        <a:bodyPr/>
        <a:lstStyle/>
        <a:p>
          <a:endParaRPr lang="ru-RU"/>
        </a:p>
      </dgm:t>
    </dgm:pt>
    <dgm:pt modelId="{70CB259D-3B04-4BC3-9862-9B26D488F29A}">
      <dgm:prSet phldrT="[Текст]" custT="1"/>
      <dgm:spPr/>
      <dgm:t>
        <a:bodyPr/>
        <a:lstStyle/>
        <a:p>
          <a:r>
            <a:rPr lang="ru-RU" sz="1800" dirty="0" smtClean="0"/>
            <a:t>Анкетирование</a:t>
          </a:r>
          <a:endParaRPr lang="ru-RU" sz="1800" dirty="0"/>
        </a:p>
      </dgm:t>
    </dgm:pt>
    <dgm:pt modelId="{2C7220A3-6FC3-4026-AFCC-6A24363767E6}" type="parTrans" cxnId="{AD22ADEE-2269-4878-9A23-46FDCCE742EF}">
      <dgm:prSet/>
      <dgm:spPr/>
      <dgm:t>
        <a:bodyPr/>
        <a:lstStyle/>
        <a:p>
          <a:endParaRPr lang="ru-RU"/>
        </a:p>
      </dgm:t>
    </dgm:pt>
    <dgm:pt modelId="{C33D40D8-72D5-4108-949C-DE15B87E6726}" type="sibTrans" cxnId="{AD22ADEE-2269-4878-9A23-46FDCCE742EF}">
      <dgm:prSet/>
      <dgm:spPr/>
      <dgm:t>
        <a:bodyPr/>
        <a:lstStyle/>
        <a:p>
          <a:endParaRPr lang="ru-RU"/>
        </a:p>
      </dgm:t>
    </dgm:pt>
    <dgm:pt modelId="{CC0AB471-4447-447B-9A24-5C8D1C8C8BF6}">
      <dgm:prSet phldrT="[Текст]" custT="1"/>
      <dgm:spPr/>
      <dgm:t>
        <a:bodyPr/>
        <a:lstStyle/>
        <a:p>
          <a:r>
            <a:rPr lang="ru-RU" sz="1800" dirty="0" smtClean="0"/>
            <a:t>Беседы</a:t>
          </a:r>
          <a:endParaRPr lang="ru-RU" sz="1800" dirty="0"/>
        </a:p>
      </dgm:t>
    </dgm:pt>
    <dgm:pt modelId="{7FF64808-48BA-437F-AE01-33FAFFE00D68}" type="parTrans" cxnId="{AE1480A9-5CAF-4799-A444-A8EA9D9267AE}">
      <dgm:prSet/>
      <dgm:spPr/>
      <dgm:t>
        <a:bodyPr/>
        <a:lstStyle/>
        <a:p>
          <a:endParaRPr lang="ru-RU"/>
        </a:p>
      </dgm:t>
    </dgm:pt>
    <dgm:pt modelId="{A3A98742-6FA9-4860-86E5-0C7E5FB30500}" type="sibTrans" cxnId="{AE1480A9-5CAF-4799-A444-A8EA9D9267AE}">
      <dgm:prSet/>
      <dgm:spPr/>
      <dgm:t>
        <a:bodyPr/>
        <a:lstStyle/>
        <a:p>
          <a:endParaRPr lang="ru-RU"/>
        </a:p>
      </dgm:t>
    </dgm:pt>
    <dgm:pt modelId="{224A40CA-0072-414D-AFE8-153B3EB495DD}">
      <dgm:prSet phldrT="[Текст]" custT="1"/>
      <dgm:spPr/>
      <dgm:t>
        <a:bodyPr/>
        <a:lstStyle/>
        <a:p>
          <a:r>
            <a:rPr lang="ru-RU" sz="1800" dirty="0" smtClean="0"/>
            <a:t>Консультации</a:t>
          </a:r>
          <a:endParaRPr lang="ru-RU" sz="1800" dirty="0"/>
        </a:p>
      </dgm:t>
    </dgm:pt>
    <dgm:pt modelId="{897E9193-F1B1-44F1-92AA-CA2839AA8794}" type="parTrans" cxnId="{8FE7E06B-C59F-480B-BADB-B98D83626FFD}">
      <dgm:prSet/>
      <dgm:spPr/>
      <dgm:t>
        <a:bodyPr/>
        <a:lstStyle/>
        <a:p>
          <a:endParaRPr lang="ru-RU"/>
        </a:p>
      </dgm:t>
    </dgm:pt>
    <dgm:pt modelId="{745E391B-7356-43A1-B00E-ADBA506DC0AF}" type="sibTrans" cxnId="{8FE7E06B-C59F-480B-BADB-B98D83626FFD}">
      <dgm:prSet/>
      <dgm:spPr/>
      <dgm:t>
        <a:bodyPr/>
        <a:lstStyle/>
        <a:p>
          <a:endParaRPr lang="ru-RU"/>
        </a:p>
      </dgm:t>
    </dgm:pt>
    <dgm:pt modelId="{D126F781-1EDE-4782-85ED-0408872CF934}">
      <dgm:prSet phldrT="[Текст]" custT="1"/>
      <dgm:spPr/>
      <dgm:t>
        <a:bodyPr/>
        <a:lstStyle/>
        <a:p>
          <a:r>
            <a:rPr lang="ru-RU" sz="1800" dirty="0" smtClean="0"/>
            <a:t>Наглядная информация</a:t>
          </a:r>
          <a:endParaRPr lang="ru-RU" sz="1800" dirty="0"/>
        </a:p>
      </dgm:t>
    </dgm:pt>
    <dgm:pt modelId="{6A5ED3D4-28D9-49BA-8EA3-03049C8F8616}" type="parTrans" cxnId="{E3EE013B-503A-4769-BECC-CDB1C64F9A6A}">
      <dgm:prSet/>
      <dgm:spPr/>
      <dgm:t>
        <a:bodyPr/>
        <a:lstStyle/>
        <a:p>
          <a:endParaRPr lang="ru-RU"/>
        </a:p>
      </dgm:t>
    </dgm:pt>
    <dgm:pt modelId="{91F7FAB5-6F92-4948-83A1-568EC7030831}" type="sibTrans" cxnId="{E3EE013B-503A-4769-BECC-CDB1C64F9A6A}">
      <dgm:prSet/>
      <dgm:spPr/>
      <dgm:t>
        <a:bodyPr/>
        <a:lstStyle/>
        <a:p>
          <a:endParaRPr lang="ru-RU"/>
        </a:p>
      </dgm:t>
    </dgm:pt>
    <dgm:pt modelId="{377B5FCA-656B-473C-924B-9BE696D8944E}">
      <dgm:prSet phldrT="[Текст]"/>
      <dgm:spPr/>
      <dgm:t>
        <a:bodyPr/>
        <a:lstStyle/>
        <a:p>
          <a:r>
            <a:rPr lang="ru-RU" dirty="0" smtClean="0"/>
            <a:t>Родительские собрания</a:t>
          </a:r>
          <a:endParaRPr lang="ru-RU" dirty="0"/>
        </a:p>
      </dgm:t>
    </dgm:pt>
    <dgm:pt modelId="{55D25135-2368-47F3-84A6-993EA4C30570}" type="parTrans" cxnId="{EB2D2AB3-B8C0-408C-8089-A0CF6819C0FD}">
      <dgm:prSet/>
      <dgm:spPr/>
      <dgm:t>
        <a:bodyPr/>
        <a:lstStyle/>
        <a:p>
          <a:endParaRPr lang="ru-RU"/>
        </a:p>
      </dgm:t>
    </dgm:pt>
    <dgm:pt modelId="{F154759F-ABC3-492A-ACF2-56369A2B2D55}" type="sibTrans" cxnId="{EB2D2AB3-B8C0-408C-8089-A0CF6819C0FD}">
      <dgm:prSet/>
      <dgm:spPr/>
      <dgm:t>
        <a:bodyPr/>
        <a:lstStyle/>
        <a:p>
          <a:endParaRPr lang="ru-RU"/>
        </a:p>
      </dgm:t>
    </dgm:pt>
    <dgm:pt modelId="{803CF8E5-F46A-411C-BFD1-DB6FC89D1998}">
      <dgm:prSet phldrT="[Текст]"/>
      <dgm:spPr/>
      <dgm:t>
        <a:bodyPr/>
        <a:lstStyle/>
        <a:p>
          <a:r>
            <a:rPr lang="ru-RU" dirty="0" smtClean="0"/>
            <a:t>Открытые просмотры  организованной детской деятельности (утренняя гимнастика, режимные моменты, закаливание, НОД и т.д.)</a:t>
          </a:r>
          <a:endParaRPr lang="ru-RU" dirty="0"/>
        </a:p>
      </dgm:t>
    </dgm:pt>
    <dgm:pt modelId="{003B3FC1-9289-4CB1-95B7-BCA3F21F14AC}" type="parTrans" cxnId="{D03B610F-B6AD-4674-B6EE-082562278037}">
      <dgm:prSet/>
      <dgm:spPr/>
      <dgm:t>
        <a:bodyPr/>
        <a:lstStyle/>
        <a:p>
          <a:endParaRPr lang="ru-RU"/>
        </a:p>
      </dgm:t>
    </dgm:pt>
    <dgm:pt modelId="{0DC4FDE3-B6C9-4D5F-A9A7-9EDA592D8C1E}" type="sibTrans" cxnId="{D03B610F-B6AD-4674-B6EE-082562278037}">
      <dgm:prSet/>
      <dgm:spPr/>
      <dgm:t>
        <a:bodyPr/>
        <a:lstStyle/>
        <a:p>
          <a:endParaRPr lang="ru-RU"/>
        </a:p>
      </dgm:t>
    </dgm:pt>
    <dgm:pt modelId="{48374619-7A30-42F1-9A3E-6F2FD2FC642F}">
      <dgm:prSet phldrT="[Текст]"/>
      <dgm:spPr/>
      <dgm:t>
        <a:bodyPr/>
        <a:lstStyle/>
        <a:p>
          <a:r>
            <a:rPr lang="ru-RU" dirty="0" smtClean="0"/>
            <a:t>Мини-библиотека на тему: «Здоровье»</a:t>
          </a:r>
          <a:endParaRPr lang="ru-RU" dirty="0"/>
        </a:p>
      </dgm:t>
    </dgm:pt>
    <dgm:pt modelId="{9A68EA3B-3820-497B-B1A8-80794C671D7F}" type="parTrans" cxnId="{B667A371-909C-4B76-BE5B-337ED1917EB7}">
      <dgm:prSet/>
      <dgm:spPr/>
      <dgm:t>
        <a:bodyPr/>
        <a:lstStyle/>
        <a:p>
          <a:endParaRPr lang="ru-RU"/>
        </a:p>
      </dgm:t>
    </dgm:pt>
    <dgm:pt modelId="{77AF18B9-6F50-4EDC-8F87-BCD522568A49}" type="sibTrans" cxnId="{B667A371-909C-4B76-BE5B-337ED1917EB7}">
      <dgm:prSet/>
      <dgm:spPr/>
      <dgm:t>
        <a:bodyPr/>
        <a:lstStyle/>
        <a:p>
          <a:endParaRPr lang="ru-RU"/>
        </a:p>
      </dgm:t>
    </dgm:pt>
    <dgm:pt modelId="{88747B64-416A-4EA0-87F7-2FF7F1AF6AC4}">
      <dgm:prSet phldrT="[Текст]" custT="1"/>
      <dgm:spPr/>
      <dgm:t>
        <a:bodyPr/>
        <a:lstStyle/>
        <a:p>
          <a:r>
            <a:rPr lang="ru-RU" sz="1400" dirty="0" smtClean="0"/>
            <a:t>Совместные спортивно-развлекательные мероприятия</a:t>
          </a:r>
          <a:endParaRPr lang="ru-RU" sz="1400" dirty="0"/>
        </a:p>
      </dgm:t>
    </dgm:pt>
    <dgm:pt modelId="{ADCD2001-ECC9-4BDE-82BB-B9CD296526DD}" type="parTrans" cxnId="{40848FA3-F3CA-4ED4-9FFC-466119B19F62}">
      <dgm:prSet/>
      <dgm:spPr/>
      <dgm:t>
        <a:bodyPr/>
        <a:lstStyle/>
        <a:p>
          <a:endParaRPr lang="ru-RU"/>
        </a:p>
      </dgm:t>
    </dgm:pt>
    <dgm:pt modelId="{46136876-0DD1-4A1F-9CA4-7A91070DB9CF}" type="sibTrans" cxnId="{40848FA3-F3CA-4ED4-9FFC-466119B19F62}">
      <dgm:prSet/>
      <dgm:spPr/>
      <dgm:t>
        <a:bodyPr/>
        <a:lstStyle/>
        <a:p>
          <a:endParaRPr lang="ru-RU"/>
        </a:p>
      </dgm:t>
    </dgm:pt>
    <dgm:pt modelId="{E467343D-54A6-404C-9FFC-79359BCEF476}" type="pres">
      <dgm:prSet presAssocID="{4D6B1407-8271-422C-A4E9-21FB39088B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D50227-CC93-44EE-98BC-5B0D99CED01E}" type="pres">
      <dgm:prSet presAssocID="{22C51A5A-01C6-4C2D-97C5-E44F3800420B}" presName="root" presStyleCnt="0"/>
      <dgm:spPr/>
    </dgm:pt>
    <dgm:pt modelId="{A755D489-4E4D-4ACC-98DA-FEC20D7FE6F8}" type="pres">
      <dgm:prSet presAssocID="{22C51A5A-01C6-4C2D-97C5-E44F3800420B}" presName="rootComposite" presStyleCnt="0"/>
      <dgm:spPr/>
    </dgm:pt>
    <dgm:pt modelId="{BB9F7455-C675-40B1-850C-1111C7B517EB}" type="pres">
      <dgm:prSet presAssocID="{22C51A5A-01C6-4C2D-97C5-E44F3800420B}" presName="rootText" presStyleLbl="node1" presStyleIdx="0" presStyleCnt="3" custScaleX="248390" custScaleY="205312" custLinFactY="-5407" custLinFactNeighborX="-245" custLinFactNeighborY="-100000"/>
      <dgm:spPr/>
      <dgm:t>
        <a:bodyPr/>
        <a:lstStyle/>
        <a:p>
          <a:endParaRPr lang="ru-RU"/>
        </a:p>
      </dgm:t>
    </dgm:pt>
    <dgm:pt modelId="{64C2B8FD-69F8-4973-BE76-091AB2A53F9F}" type="pres">
      <dgm:prSet presAssocID="{22C51A5A-01C6-4C2D-97C5-E44F3800420B}" presName="rootConnector" presStyleLbl="node1" presStyleIdx="0" presStyleCnt="3"/>
      <dgm:spPr/>
      <dgm:t>
        <a:bodyPr/>
        <a:lstStyle/>
        <a:p>
          <a:endParaRPr lang="ru-RU"/>
        </a:p>
      </dgm:t>
    </dgm:pt>
    <dgm:pt modelId="{881FC601-8E14-4E2E-8AC3-4E045AB52465}" type="pres">
      <dgm:prSet presAssocID="{22C51A5A-01C6-4C2D-97C5-E44F3800420B}" presName="childShape" presStyleCnt="0"/>
      <dgm:spPr/>
    </dgm:pt>
    <dgm:pt modelId="{3AB398A2-9BBC-460A-B122-155960B7A256}" type="pres">
      <dgm:prSet presAssocID="{10EF8A87-2A26-404B-AD07-279D4F09114C}" presName="Name13" presStyleLbl="parChTrans1D2" presStyleIdx="0" presStyleCnt="19"/>
      <dgm:spPr/>
      <dgm:t>
        <a:bodyPr/>
        <a:lstStyle/>
        <a:p>
          <a:endParaRPr lang="ru-RU"/>
        </a:p>
      </dgm:t>
    </dgm:pt>
    <dgm:pt modelId="{D3E79F91-B4B1-4224-A5ED-BCCA92BCFF2F}" type="pres">
      <dgm:prSet presAssocID="{6890EAC4-170B-407D-A66B-1DFCD41CED3C}" presName="childText" presStyleLbl="bgAcc1" presStyleIdx="0" presStyleCnt="19" custScaleX="301733" custScaleY="145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38151-9AA9-42A2-8093-FCA032CF3120}" type="pres">
      <dgm:prSet presAssocID="{2A9B3382-D9E3-462F-9776-EE610F0AE200}" presName="Name13" presStyleLbl="parChTrans1D2" presStyleIdx="1" presStyleCnt="19"/>
      <dgm:spPr/>
      <dgm:t>
        <a:bodyPr/>
        <a:lstStyle/>
        <a:p>
          <a:endParaRPr lang="ru-RU"/>
        </a:p>
      </dgm:t>
    </dgm:pt>
    <dgm:pt modelId="{22FA2919-6BBD-43DB-AEA4-448E143AE45E}" type="pres">
      <dgm:prSet presAssocID="{660F146B-3E61-4E45-BB43-669068897A56}" presName="childText" presStyleLbl="bgAcc1" presStyleIdx="1" presStyleCnt="19" custScaleX="304725" custLinFactNeighborX="-3461" custLinFactNeighborY="-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1BDBA-1071-4BA4-8560-1140F3EBC86F}" type="pres">
      <dgm:prSet presAssocID="{B3763528-3134-4C84-8EAA-21B6A7F2548E}" presName="Name13" presStyleLbl="parChTrans1D2" presStyleIdx="2" presStyleCnt="19"/>
      <dgm:spPr/>
      <dgm:t>
        <a:bodyPr/>
        <a:lstStyle/>
        <a:p>
          <a:endParaRPr lang="ru-RU"/>
        </a:p>
      </dgm:t>
    </dgm:pt>
    <dgm:pt modelId="{6183EC81-39C4-42F5-A403-3F22155A4B5E}" type="pres">
      <dgm:prSet presAssocID="{BA49E91A-87A5-42F3-A837-B0928830AB77}" presName="childText" presStyleLbl="bgAcc1" presStyleIdx="2" presStyleCnt="19" custScaleX="297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C5384-2049-4654-AE51-83422B286304}" type="pres">
      <dgm:prSet presAssocID="{6701BBE8-E932-4CE5-8948-595EF7A31037}" presName="Name13" presStyleLbl="parChTrans1D2" presStyleIdx="3" presStyleCnt="19"/>
      <dgm:spPr/>
      <dgm:t>
        <a:bodyPr/>
        <a:lstStyle/>
        <a:p>
          <a:endParaRPr lang="ru-RU"/>
        </a:p>
      </dgm:t>
    </dgm:pt>
    <dgm:pt modelId="{F57A6690-A604-4736-BB34-29328EDBC86B}" type="pres">
      <dgm:prSet presAssocID="{B7EAF4CE-1900-4EDE-BFEA-4078B5A5415D}" presName="childText" presStyleLbl="bgAcc1" presStyleIdx="3" presStyleCnt="19" custScaleX="289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77006-A736-40BD-B431-4CA027AA1DF3}" type="pres">
      <dgm:prSet presAssocID="{8E5E127D-D460-40B8-BB8D-040CDCE7BB3D}" presName="Name13" presStyleLbl="parChTrans1D2" presStyleIdx="4" presStyleCnt="19"/>
      <dgm:spPr/>
      <dgm:t>
        <a:bodyPr/>
        <a:lstStyle/>
        <a:p>
          <a:endParaRPr lang="ru-RU"/>
        </a:p>
      </dgm:t>
    </dgm:pt>
    <dgm:pt modelId="{8256B192-8B83-4C45-9146-92CE9BDBB8D8}" type="pres">
      <dgm:prSet presAssocID="{0532EC9B-220F-47EE-976B-E8ABE8754C9F}" presName="childText" presStyleLbl="bgAcc1" presStyleIdx="4" presStyleCnt="19" custScaleX="308204" custScaleY="162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4F39C-6C36-47C3-B75E-928029ED1DD0}" type="pres">
      <dgm:prSet presAssocID="{74FD8AA0-1353-4C08-8946-6BDF0E76A1C9}" presName="Name13" presStyleLbl="parChTrans1D2" presStyleIdx="5" presStyleCnt="19"/>
      <dgm:spPr/>
      <dgm:t>
        <a:bodyPr/>
        <a:lstStyle/>
        <a:p>
          <a:endParaRPr lang="ru-RU"/>
        </a:p>
      </dgm:t>
    </dgm:pt>
    <dgm:pt modelId="{FE22D56E-08E2-4943-B978-506C325CFF30}" type="pres">
      <dgm:prSet presAssocID="{9FBCECD1-E576-48AA-B59B-5E8C25544DB5}" presName="childText" presStyleLbl="bgAcc1" presStyleIdx="5" presStyleCnt="19" custScaleX="298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3A443-2328-485F-BABF-E96C291D80A7}" type="pres">
      <dgm:prSet presAssocID="{1B7BBE10-E421-46F2-8B2A-5587FC172511}" presName="Name13" presStyleLbl="parChTrans1D2" presStyleIdx="6" presStyleCnt="19"/>
      <dgm:spPr/>
      <dgm:t>
        <a:bodyPr/>
        <a:lstStyle/>
        <a:p>
          <a:endParaRPr lang="ru-RU"/>
        </a:p>
      </dgm:t>
    </dgm:pt>
    <dgm:pt modelId="{D8F5B605-33B6-496A-8922-D6240D014C65}" type="pres">
      <dgm:prSet presAssocID="{9FDFDE81-DD27-4149-8AEB-91CF2E06D7F1}" presName="childText" presStyleLbl="bgAcc1" presStyleIdx="6" presStyleCnt="19" custScaleX="298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3F1BB-9420-426A-98E6-C3965C0A80EF}" type="pres">
      <dgm:prSet presAssocID="{242EBCDC-5444-4465-BF87-026152EE6DEA}" presName="Name13" presStyleLbl="parChTrans1D2" presStyleIdx="7" presStyleCnt="19"/>
      <dgm:spPr/>
      <dgm:t>
        <a:bodyPr/>
        <a:lstStyle/>
        <a:p>
          <a:endParaRPr lang="ru-RU"/>
        </a:p>
      </dgm:t>
    </dgm:pt>
    <dgm:pt modelId="{5FFAA39D-DFFE-430D-9000-EAC65BA31587}" type="pres">
      <dgm:prSet presAssocID="{7B3F5269-817C-4906-8614-812EED912C30}" presName="childText" presStyleLbl="bgAcc1" presStyleIdx="7" presStyleCnt="19" custScaleX="297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65B61-2862-4916-9383-FAD6FC80B0C9}" type="pres">
      <dgm:prSet presAssocID="{BEF1D029-B2E3-4E7E-930B-291483D048C8}" presName="root" presStyleCnt="0"/>
      <dgm:spPr/>
    </dgm:pt>
    <dgm:pt modelId="{1BC60677-8EBC-4A69-95BC-B1C0C11B8B59}" type="pres">
      <dgm:prSet presAssocID="{BEF1D029-B2E3-4E7E-930B-291483D048C8}" presName="rootComposite" presStyleCnt="0"/>
      <dgm:spPr/>
    </dgm:pt>
    <dgm:pt modelId="{9EB60145-EC2C-41F4-8246-9726D6508AE3}" type="pres">
      <dgm:prSet presAssocID="{BEF1D029-B2E3-4E7E-930B-291483D048C8}" presName="rootText" presStyleLbl="node1" presStyleIdx="1" presStyleCnt="3" custAng="0" custScaleX="256164" custScaleY="196703" custLinFactY="-127" custLinFactNeighborX="2559" custLinFactNeighborY="-100000"/>
      <dgm:spPr/>
      <dgm:t>
        <a:bodyPr/>
        <a:lstStyle/>
        <a:p>
          <a:endParaRPr lang="ru-RU"/>
        </a:p>
      </dgm:t>
    </dgm:pt>
    <dgm:pt modelId="{C7987F71-EF7F-4B6D-9F61-6902D90AB875}" type="pres">
      <dgm:prSet presAssocID="{BEF1D029-B2E3-4E7E-930B-291483D048C8}" presName="rootConnector" presStyleLbl="node1" presStyleIdx="1" presStyleCnt="3"/>
      <dgm:spPr/>
      <dgm:t>
        <a:bodyPr/>
        <a:lstStyle/>
        <a:p>
          <a:endParaRPr lang="ru-RU"/>
        </a:p>
      </dgm:t>
    </dgm:pt>
    <dgm:pt modelId="{CC4E846C-6A57-4028-A706-8B2B6B131DC5}" type="pres">
      <dgm:prSet presAssocID="{BEF1D029-B2E3-4E7E-930B-291483D048C8}" presName="childShape" presStyleCnt="0"/>
      <dgm:spPr/>
    </dgm:pt>
    <dgm:pt modelId="{23E02B4C-05D5-4B76-AC45-4CC65C8948E7}" type="pres">
      <dgm:prSet presAssocID="{2C7220A3-6FC3-4026-AFCC-6A24363767E6}" presName="Name13" presStyleLbl="parChTrans1D2" presStyleIdx="8" presStyleCnt="19"/>
      <dgm:spPr/>
      <dgm:t>
        <a:bodyPr/>
        <a:lstStyle/>
        <a:p>
          <a:endParaRPr lang="ru-RU"/>
        </a:p>
      </dgm:t>
    </dgm:pt>
    <dgm:pt modelId="{85EF61C8-E14D-4411-847F-1C8E6626A6B1}" type="pres">
      <dgm:prSet presAssocID="{70CB259D-3B04-4BC3-9862-9B26D488F29A}" presName="childText" presStyleLbl="bgAcc1" presStyleIdx="8" presStyleCnt="19" custScaleX="217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60E5D-9491-4068-988B-99AF92CAD218}" type="pres">
      <dgm:prSet presAssocID="{7FF64808-48BA-437F-AE01-33FAFFE00D68}" presName="Name13" presStyleLbl="parChTrans1D2" presStyleIdx="9" presStyleCnt="19"/>
      <dgm:spPr/>
      <dgm:t>
        <a:bodyPr/>
        <a:lstStyle/>
        <a:p>
          <a:endParaRPr lang="ru-RU"/>
        </a:p>
      </dgm:t>
    </dgm:pt>
    <dgm:pt modelId="{85AD2C70-7846-4B43-9487-BD9375B38947}" type="pres">
      <dgm:prSet presAssocID="{CC0AB471-4447-447B-9A24-5C8D1C8C8BF6}" presName="childText" presStyleLbl="bgAcc1" presStyleIdx="9" presStyleCnt="19" custScaleX="217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A5729-9A28-431F-BD9B-2D2BFF771D9E}" type="pres">
      <dgm:prSet presAssocID="{897E9193-F1B1-44F1-92AA-CA2839AA8794}" presName="Name13" presStyleLbl="parChTrans1D2" presStyleIdx="10" presStyleCnt="19"/>
      <dgm:spPr/>
      <dgm:t>
        <a:bodyPr/>
        <a:lstStyle/>
        <a:p>
          <a:endParaRPr lang="ru-RU"/>
        </a:p>
      </dgm:t>
    </dgm:pt>
    <dgm:pt modelId="{23B569FF-E0FD-4256-8628-F3CAE983550B}" type="pres">
      <dgm:prSet presAssocID="{224A40CA-0072-414D-AFE8-153B3EB495DD}" presName="childText" presStyleLbl="bgAcc1" presStyleIdx="10" presStyleCnt="19" custScaleX="220887" custLinFactNeighborX="-1516" custLinFactNeighborY="3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BB63D-4A81-4CD8-B071-3C4ED57C2E56}" type="pres">
      <dgm:prSet presAssocID="{6A5ED3D4-28D9-49BA-8EA3-03049C8F8616}" presName="Name13" presStyleLbl="parChTrans1D2" presStyleIdx="11" presStyleCnt="19"/>
      <dgm:spPr/>
      <dgm:t>
        <a:bodyPr/>
        <a:lstStyle/>
        <a:p>
          <a:endParaRPr lang="ru-RU"/>
        </a:p>
      </dgm:t>
    </dgm:pt>
    <dgm:pt modelId="{65923540-4178-43EC-9C1B-C2BAF34F9CAA}" type="pres">
      <dgm:prSet presAssocID="{D126F781-1EDE-4782-85ED-0408872CF934}" presName="childText" presStyleLbl="bgAcc1" presStyleIdx="11" presStyleCnt="19" custScaleX="21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B68B8-465F-489F-A283-551690180868}" type="pres">
      <dgm:prSet presAssocID="{55D25135-2368-47F3-84A6-993EA4C30570}" presName="Name13" presStyleLbl="parChTrans1D2" presStyleIdx="12" presStyleCnt="19"/>
      <dgm:spPr/>
      <dgm:t>
        <a:bodyPr/>
        <a:lstStyle/>
        <a:p>
          <a:endParaRPr lang="ru-RU"/>
        </a:p>
      </dgm:t>
    </dgm:pt>
    <dgm:pt modelId="{C51D58AB-3C07-49C6-B6A9-61F6E5EE1D95}" type="pres">
      <dgm:prSet presAssocID="{377B5FCA-656B-473C-924B-9BE696D8944E}" presName="childText" presStyleLbl="bgAcc1" presStyleIdx="12" presStyleCnt="19" custScaleX="217854" custLinFactNeighborX="7659" custLinFactNeighborY="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EB78B-7A31-4556-A31A-B7CAF0F7DA79}" type="pres">
      <dgm:prSet presAssocID="{003B3FC1-9289-4CB1-95B7-BCA3F21F14AC}" presName="Name13" presStyleLbl="parChTrans1D2" presStyleIdx="13" presStyleCnt="19"/>
      <dgm:spPr/>
      <dgm:t>
        <a:bodyPr/>
        <a:lstStyle/>
        <a:p>
          <a:endParaRPr lang="ru-RU"/>
        </a:p>
      </dgm:t>
    </dgm:pt>
    <dgm:pt modelId="{6BACE886-21F5-45E5-B192-78734C748DB6}" type="pres">
      <dgm:prSet presAssocID="{803CF8E5-F46A-411C-BFD1-DB6FC89D1998}" presName="childText" presStyleLbl="bgAcc1" presStyleIdx="13" presStyleCnt="19" custScaleX="217855" custScaleY="278625" custLinFactNeighborX="-1443" custLinFactNeighborY="6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5E9A-D032-42A8-9607-7201F0A7BF50}" type="pres">
      <dgm:prSet presAssocID="{9A68EA3B-3820-497B-B1A8-80794C671D7F}" presName="Name13" presStyleLbl="parChTrans1D2" presStyleIdx="14" presStyleCnt="19"/>
      <dgm:spPr/>
      <dgm:t>
        <a:bodyPr/>
        <a:lstStyle/>
        <a:p>
          <a:endParaRPr lang="ru-RU"/>
        </a:p>
      </dgm:t>
    </dgm:pt>
    <dgm:pt modelId="{06BDDACD-3B56-4D75-83CF-9173149C19A2}" type="pres">
      <dgm:prSet presAssocID="{48374619-7A30-42F1-9A3E-6F2FD2FC642F}" presName="childText" presStyleLbl="bgAcc1" presStyleIdx="14" presStyleCnt="19" custScaleX="217854" custLinFactNeighborX="-1443" custLinFactNeighborY="8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1CF2F-FF98-48DB-92E1-642A7609EE1D}" type="pres">
      <dgm:prSet presAssocID="{3FBEF144-CECA-4F9B-8103-FB0706ADEA4E}" presName="root" presStyleCnt="0"/>
      <dgm:spPr/>
    </dgm:pt>
    <dgm:pt modelId="{3ACE1DC7-6977-40A8-AB0A-067BD3403B89}" type="pres">
      <dgm:prSet presAssocID="{3FBEF144-CECA-4F9B-8103-FB0706ADEA4E}" presName="rootComposite" presStyleCnt="0"/>
      <dgm:spPr/>
    </dgm:pt>
    <dgm:pt modelId="{01FE7CE2-DB60-41E5-ADEB-FBCF47AAB89D}" type="pres">
      <dgm:prSet presAssocID="{3FBEF144-CECA-4F9B-8103-FB0706ADEA4E}" presName="rootText" presStyleLbl="node1" presStyleIdx="2" presStyleCnt="3" custScaleX="274706" custScaleY="208730" custLinFactY="-15264" custLinFactNeighborX="352" custLinFactNeighborY="-100000"/>
      <dgm:spPr/>
      <dgm:t>
        <a:bodyPr/>
        <a:lstStyle/>
        <a:p>
          <a:endParaRPr lang="ru-RU"/>
        </a:p>
      </dgm:t>
    </dgm:pt>
    <dgm:pt modelId="{05FE5B1F-AF01-46F7-80B6-46F5741B85DC}" type="pres">
      <dgm:prSet presAssocID="{3FBEF144-CECA-4F9B-8103-FB0706ADEA4E}" presName="rootConnector" presStyleLbl="node1" presStyleIdx="2" presStyleCnt="3"/>
      <dgm:spPr/>
      <dgm:t>
        <a:bodyPr/>
        <a:lstStyle/>
        <a:p>
          <a:endParaRPr lang="ru-RU"/>
        </a:p>
      </dgm:t>
    </dgm:pt>
    <dgm:pt modelId="{E951CD6B-BFE7-4DC0-AA77-F6617C79EC77}" type="pres">
      <dgm:prSet presAssocID="{3FBEF144-CECA-4F9B-8103-FB0706ADEA4E}" presName="childShape" presStyleCnt="0"/>
      <dgm:spPr/>
    </dgm:pt>
    <dgm:pt modelId="{7EAADAAF-1C14-4366-ACF1-3DC656D02EDC}" type="pres">
      <dgm:prSet presAssocID="{7B89FEB9-AA5D-42BF-9F87-6958683A9F0E}" presName="Name13" presStyleLbl="parChTrans1D2" presStyleIdx="15" presStyleCnt="19"/>
      <dgm:spPr/>
      <dgm:t>
        <a:bodyPr/>
        <a:lstStyle/>
        <a:p>
          <a:endParaRPr lang="ru-RU"/>
        </a:p>
      </dgm:t>
    </dgm:pt>
    <dgm:pt modelId="{300A2766-746B-48A5-B102-A95E11870991}" type="pres">
      <dgm:prSet presAssocID="{0782E390-EB18-4F7E-B93E-5B5595EEEB80}" presName="childText" presStyleLbl="bgAcc1" presStyleIdx="15" presStyleCnt="19" custScaleX="272237" custLinFactNeighborX="6530" custLinFactNeighborY="7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1DEB4-3DE9-4E90-B5E2-BFF179AE610E}" type="pres">
      <dgm:prSet presAssocID="{FF995BAD-90C9-4376-B992-AD65B074D0EB}" presName="Name13" presStyleLbl="parChTrans1D2" presStyleIdx="16" presStyleCnt="19"/>
      <dgm:spPr/>
      <dgm:t>
        <a:bodyPr/>
        <a:lstStyle/>
        <a:p>
          <a:endParaRPr lang="ru-RU"/>
        </a:p>
      </dgm:t>
    </dgm:pt>
    <dgm:pt modelId="{B2DE58D8-F502-4ECB-A57E-72DB785CA394}" type="pres">
      <dgm:prSet presAssocID="{F115DECC-5DE3-409B-8B14-054273E091AC}" presName="childText" presStyleLbl="bgAcc1" presStyleIdx="16" presStyleCnt="19" custScaleX="271723" custScaleY="190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437F2-7700-4007-8339-683F4E1E0051}" type="pres">
      <dgm:prSet presAssocID="{FA3E91B1-3F3F-418F-BC62-BF0EEF6119C8}" presName="Name13" presStyleLbl="parChTrans1D2" presStyleIdx="17" presStyleCnt="19"/>
      <dgm:spPr/>
      <dgm:t>
        <a:bodyPr/>
        <a:lstStyle/>
        <a:p>
          <a:endParaRPr lang="ru-RU"/>
        </a:p>
      </dgm:t>
    </dgm:pt>
    <dgm:pt modelId="{B33CBBE9-F191-43C8-B106-C05C4EF44255}" type="pres">
      <dgm:prSet presAssocID="{57AC63FA-30FD-422C-99B9-C3B96CD882DE}" presName="childText" presStyleLbl="bgAcc1" presStyleIdx="17" presStyleCnt="19" custScaleX="293715" custScaleY="278627" custLinFactNeighborX="-11673" custLinFactNeighborY="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CA04C-7DFE-4268-852F-B56878424F4F}" type="pres">
      <dgm:prSet presAssocID="{ADCD2001-ECC9-4BDE-82BB-B9CD296526DD}" presName="Name13" presStyleLbl="parChTrans1D2" presStyleIdx="18" presStyleCnt="19"/>
      <dgm:spPr/>
      <dgm:t>
        <a:bodyPr/>
        <a:lstStyle/>
        <a:p>
          <a:endParaRPr lang="ru-RU"/>
        </a:p>
      </dgm:t>
    </dgm:pt>
    <dgm:pt modelId="{7543FA5D-A001-4499-90EF-5D6B17C55A21}" type="pres">
      <dgm:prSet presAssocID="{88747B64-416A-4EA0-87F7-2FF7F1AF6AC4}" presName="childText" presStyleLbl="bgAcc1" presStyleIdx="18" presStyleCnt="19" custScaleX="276360" custScaleY="129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54745-778A-444C-AFA5-5397AB4AF055}" type="presOf" srcId="{FA3E91B1-3F3F-418F-BC62-BF0EEF6119C8}" destId="{9E3437F2-7700-4007-8339-683F4E1E0051}" srcOrd="0" destOrd="0" presId="urn:microsoft.com/office/officeart/2005/8/layout/hierarchy3"/>
    <dgm:cxn modelId="{026CE81E-A5F7-4B87-867E-CAFBD38CF18B}" type="presOf" srcId="{CC0AB471-4447-447B-9A24-5C8D1C8C8BF6}" destId="{85AD2C70-7846-4B43-9487-BD9375B38947}" srcOrd="0" destOrd="0" presId="urn:microsoft.com/office/officeart/2005/8/layout/hierarchy3"/>
    <dgm:cxn modelId="{95D3C89A-9C25-44E4-B498-2F6C4ADAE439}" srcId="{22C51A5A-01C6-4C2D-97C5-E44F3800420B}" destId="{B7EAF4CE-1900-4EDE-BFEA-4078B5A5415D}" srcOrd="3" destOrd="0" parTransId="{6701BBE8-E932-4CE5-8948-595EF7A31037}" sibTransId="{23048752-877F-4CCC-9228-6C56F17551CA}"/>
    <dgm:cxn modelId="{BEC0DEB1-DE1C-4D82-95BE-C7D9E8EE7B60}" type="presOf" srcId="{803CF8E5-F46A-411C-BFD1-DB6FC89D1998}" destId="{6BACE886-21F5-45E5-B192-78734C748DB6}" srcOrd="0" destOrd="0" presId="urn:microsoft.com/office/officeart/2005/8/layout/hierarchy3"/>
    <dgm:cxn modelId="{C1590845-6468-4D29-8D1C-843E144B7E64}" srcId="{3FBEF144-CECA-4F9B-8103-FB0706ADEA4E}" destId="{F115DECC-5DE3-409B-8B14-054273E091AC}" srcOrd="1" destOrd="0" parTransId="{FF995BAD-90C9-4376-B992-AD65B074D0EB}" sibTransId="{838814EB-9708-4833-BD7E-17ECAC5BBD73}"/>
    <dgm:cxn modelId="{777DFC2C-9805-4FAB-A452-660421424D00}" type="presOf" srcId="{48374619-7A30-42F1-9A3E-6F2FD2FC642F}" destId="{06BDDACD-3B56-4D75-83CF-9173149C19A2}" srcOrd="0" destOrd="0" presId="urn:microsoft.com/office/officeart/2005/8/layout/hierarchy3"/>
    <dgm:cxn modelId="{11D1B301-62DE-450D-8596-5F7C1064FCA8}" srcId="{22C51A5A-01C6-4C2D-97C5-E44F3800420B}" destId="{660F146B-3E61-4E45-BB43-669068897A56}" srcOrd="1" destOrd="0" parTransId="{2A9B3382-D9E3-462F-9776-EE610F0AE200}" sibTransId="{FE4A5BD8-25E3-4651-963B-BAB26A41E9D1}"/>
    <dgm:cxn modelId="{23FE060F-C841-44D7-9E55-28D1D00AE509}" type="presOf" srcId="{7B3F5269-817C-4906-8614-812EED912C30}" destId="{5FFAA39D-DFFE-430D-9000-EAC65BA31587}" srcOrd="0" destOrd="0" presId="urn:microsoft.com/office/officeart/2005/8/layout/hierarchy3"/>
    <dgm:cxn modelId="{19143D91-1A4B-4866-AFDF-45840C10D336}" srcId="{22C51A5A-01C6-4C2D-97C5-E44F3800420B}" destId="{7B3F5269-817C-4906-8614-812EED912C30}" srcOrd="7" destOrd="0" parTransId="{242EBCDC-5444-4465-BF87-026152EE6DEA}" sibTransId="{9631A133-1E91-49CD-9D92-987F49A9D6B0}"/>
    <dgm:cxn modelId="{49190853-1983-476D-8864-F52531B76164}" type="presOf" srcId="{377B5FCA-656B-473C-924B-9BE696D8944E}" destId="{C51D58AB-3C07-49C6-B6A9-61F6E5EE1D95}" srcOrd="0" destOrd="0" presId="urn:microsoft.com/office/officeart/2005/8/layout/hierarchy3"/>
    <dgm:cxn modelId="{C65D7057-70E2-4202-9819-E7B72F0AD0BB}" type="presOf" srcId="{6890EAC4-170B-407D-A66B-1DFCD41CED3C}" destId="{D3E79F91-B4B1-4224-A5ED-BCCA92BCFF2F}" srcOrd="0" destOrd="0" presId="urn:microsoft.com/office/officeart/2005/8/layout/hierarchy3"/>
    <dgm:cxn modelId="{40848FA3-F3CA-4ED4-9FFC-466119B19F62}" srcId="{3FBEF144-CECA-4F9B-8103-FB0706ADEA4E}" destId="{88747B64-416A-4EA0-87F7-2FF7F1AF6AC4}" srcOrd="3" destOrd="0" parTransId="{ADCD2001-ECC9-4BDE-82BB-B9CD296526DD}" sibTransId="{46136876-0DD1-4A1F-9CA4-7A91070DB9CF}"/>
    <dgm:cxn modelId="{D2BCC475-E754-4C32-A712-8153D9AC6F38}" type="presOf" srcId="{2C7220A3-6FC3-4026-AFCC-6A24363767E6}" destId="{23E02B4C-05D5-4B76-AC45-4CC65C8948E7}" srcOrd="0" destOrd="0" presId="urn:microsoft.com/office/officeart/2005/8/layout/hierarchy3"/>
    <dgm:cxn modelId="{2C7A4C5C-6474-4E31-9C10-EC1CA07DD1FE}" type="presOf" srcId="{224A40CA-0072-414D-AFE8-153B3EB495DD}" destId="{23B569FF-E0FD-4256-8628-F3CAE983550B}" srcOrd="0" destOrd="0" presId="urn:microsoft.com/office/officeart/2005/8/layout/hierarchy3"/>
    <dgm:cxn modelId="{32A92682-08CA-43C5-90AF-694AF57A9CF0}" srcId="{4D6B1407-8271-422C-A4E9-21FB39088B16}" destId="{BEF1D029-B2E3-4E7E-930B-291483D048C8}" srcOrd="1" destOrd="0" parTransId="{8D04519A-D8F0-4C57-8BAE-09E6AD05EE2F}" sibTransId="{132A2538-23C9-45AC-989B-80B903FB99B8}"/>
    <dgm:cxn modelId="{B737CF44-7077-43D1-B395-DAB51FCA7DF6}" type="presOf" srcId="{9FDFDE81-DD27-4149-8AEB-91CF2E06D7F1}" destId="{D8F5B605-33B6-496A-8922-D6240D014C65}" srcOrd="0" destOrd="0" presId="urn:microsoft.com/office/officeart/2005/8/layout/hierarchy3"/>
    <dgm:cxn modelId="{4F50D586-A9D1-4922-B77A-3A26F6B46604}" type="presOf" srcId="{57AC63FA-30FD-422C-99B9-C3B96CD882DE}" destId="{B33CBBE9-F191-43C8-B106-C05C4EF44255}" srcOrd="0" destOrd="0" presId="urn:microsoft.com/office/officeart/2005/8/layout/hierarchy3"/>
    <dgm:cxn modelId="{8FE7E06B-C59F-480B-BADB-B98D83626FFD}" srcId="{BEF1D029-B2E3-4E7E-930B-291483D048C8}" destId="{224A40CA-0072-414D-AFE8-153B3EB495DD}" srcOrd="2" destOrd="0" parTransId="{897E9193-F1B1-44F1-92AA-CA2839AA8794}" sibTransId="{745E391B-7356-43A1-B00E-ADBA506DC0AF}"/>
    <dgm:cxn modelId="{49CBDDF1-A0B5-4A76-8905-8B4B3C7600AB}" type="presOf" srcId="{242EBCDC-5444-4465-BF87-026152EE6DEA}" destId="{C943F1BB-9420-426A-98E6-C3965C0A80EF}" srcOrd="0" destOrd="0" presId="urn:microsoft.com/office/officeart/2005/8/layout/hierarchy3"/>
    <dgm:cxn modelId="{14066D6A-A552-48FD-9ABC-2A29A2FF8406}" type="presOf" srcId="{3FBEF144-CECA-4F9B-8103-FB0706ADEA4E}" destId="{05FE5B1F-AF01-46F7-80B6-46F5741B85DC}" srcOrd="1" destOrd="0" presId="urn:microsoft.com/office/officeart/2005/8/layout/hierarchy3"/>
    <dgm:cxn modelId="{C8DF5692-A214-44E4-BEEB-A07E87CEE948}" type="presOf" srcId="{70CB259D-3B04-4BC3-9862-9B26D488F29A}" destId="{85EF61C8-E14D-4411-847F-1C8E6626A6B1}" srcOrd="0" destOrd="0" presId="urn:microsoft.com/office/officeart/2005/8/layout/hierarchy3"/>
    <dgm:cxn modelId="{59681D70-1D65-4762-9154-5EA5F79E9FAA}" type="presOf" srcId="{22C51A5A-01C6-4C2D-97C5-E44F3800420B}" destId="{BB9F7455-C675-40B1-850C-1111C7B517EB}" srcOrd="0" destOrd="0" presId="urn:microsoft.com/office/officeart/2005/8/layout/hierarchy3"/>
    <dgm:cxn modelId="{8DBB90AC-2B0E-4523-BD55-68FE4E24A412}" type="presOf" srcId="{6701BBE8-E932-4CE5-8948-595EF7A31037}" destId="{80BC5384-2049-4654-AE51-83422B286304}" srcOrd="0" destOrd="0" presId="urn:microsoft.com/office/officeart/2005/8/layout/hierarchy3"/>
    <dgm:cxn modelId="{FED0EEAF-6089-4117-8C81-B3D9AD55D75C}" type="presOf" srcId="{7B89FEB9-AA5D-42BF-9F87-6958683A9F0E}" destId="{7EAADAAF-1C14-4366-ACF1-3DC656D02EDC}" srcOrd="0" destOrd="0" presId="urn:microsoft.com/office/officeart/2005/8/layout/hierarchy3"/>
    <dgm:cxn modelId="{00626ACA-B87F-4ED5-B1B3-73D9D8F77BBF}" type="presOf" srcId="{003B3FC1-9289-4CB1-95B7-BCA3F21F14AC}" destId="{96EEB78B-7A31-4556-A31A-B7CAF0F7DA79}" srcOrd="0" destOrd="0" presId="urn:microsoft.com/office/officeart/2005/8/layout/hierarchy3"/>
    <dgm:cxn modelId="{C3CBB034-17E9-49C7-8F04-3C595305E3C5}" srcId="{3FBEF144-CECA-4F9B-8103-FB0706ADEA4E}" destId="{57AC63FA-30FD-422C-99B9-C3B96CD882DE}" srcOrd="2" destOrd="0" parTransId="{FA3E91B1-3F3F-418F-BC62-BF0EEF6119C8}" sibTransId="{4C10612C-8231-459E-849E-A93281F25BEC}"/>
    <dgm:cxn modelId="{5A90D141-E1DA-4320-BBCF-46574459A3D5}" srcId="{22C51A5A-01C6-4C2D-97C5-E44F3800420B}" destId="{6890EAC4-170B-407D-A66B-1DFCD41CED3C}" srcOrd="0" destOrd="0" parTransId="{10EF8A87-2A26-404B-AD07-279D4F09114C}" sibTransId="{CD0852D5-E09F-40EB-8649-F16BB58FC47E}"/>
    <dgm:cxn modelId="{DBF24457-9FF2-4ECD-9DC2-AE32A7138900}" type="presOf" srcId="{6A5ED3D4-28D9-49BA-8EA3-03049C8F8616}" destId="{BA9BB63D-4A81-4CD8-B071-3C4ED57C2E56}" srcOrd="0" destOrd="0" presId="urn:microsoft.com/office/officeart/2005/8/layout/hierarchy3"/>
    <dgm:cxn modelId="{F7653FC1-A7F2-457A-BB3A-3850400F4208}" type="presOf" srcId="{897E9193-F1B1-44F1-92AA-CA2839AA8794}" destId="{AE7A5729-9A28-431F-BD9B-2D2BFF771D9E}" srcOrd="0" destOrd="0" presId="urn:microsoft.com/office/officeart/2005/8/layout/hierarchy3"/>
    <dgm:cxn modelId="{6A36D3ED-0D60-472F-81FB-D4956CCE3002}" type="presOf" srcId="{BEF1D029-B2E3-4E7E-930B-291483D048C8}" destId="{9EB60145-EC2C-41F4-8246-9726D6508AE3}" srcOrd="0" destOrd="0" presId="urn:microsoft.com/office/officeart/2005/8/layout/hierarchy3"/>
    <dgm:cxn modelId="{B667A371-909C-4B76-BE5B-337ED1917EB7}" srcId="{BEF1D029-B2E3-4E7E-930B-291483D048C8}" destId="{48374619-7A30-42F1-9A3E-6F2FD2FC642F}" srcOrd="6" destOrd="0" parTransId="{9A68EA3B-3820-497B-B1A8-80794C671D7F}" sibTransId="{77AF18B9-6F50-4EDC-8F87-BCD522568A49}"/>
    <dgm:cxn modelId="{CDE22DD3-1E30-4F10-BB71-1216BFB3E39B}" type="presOf" srcId="{74FD8AA0-1353-4C08-8946-6BDF0E76A1C9}" destId="{0514F39C-6C36-47C3-B75E-928029ED1DD0}" srcOrd="0" destOrd="0" presId="urn:microsoft.com/office/officeart/2005/8/layout/hierarchy3"/>
    <dgm:cxn modelId="{EB2D2AB3-B8C0-408C-8089-A0CF6819C0FD}" srcId="{BEF1D029-B2E3-4E7E-930B-291483D048C8}" destId="{377B5FCA-656B-473C-924B-9BE696D8944E}" srcOrd="4" destOrd="0" parTransId="{55D25135-2368-47F3-84A6-993EA4C30570}" sibTransId="{F154759F-ABC3-492A-ACF2-56369A2B2D55}"/>
    <dgm:cxn modelId="{D03B610F-B6AD-4674-B6EE-082562278037}" srcId="{BEF1D029-B2E3-4E7E-930B-291483D048C8}" destId="{803CF8E5-F46A-411C-BFD1-DB6FC89D1998}" srcOrd="5" destOrd="0" parTransId="{003B3FC1-9289-4CB1-95B7-BCA3F21F14AC}" sibTransId="{0DC4FDE3-B6C9-4D5F-A9A7-9EDA592D8C1E}"/>
    <dgm:cxn modelId="{73ABB751-99BB-4F5D-A5AE-EF58690C23DC}" type="presOf" srcId="{9FBCECD1-E576-48AA-B59B-5E8C25544DB5}" destId="{FE22D56E-08E2-4943-B978-506C325CFF30}" srcOrd="0" destOrd="0" presId="urn:microsoft.com/office/officeart/2005/8/layout/hierarchy3"/>
    <dgm:cxn modelId="{8A4BF715-1BE5-4A13-8572-72FEB09E6B26}" type="presOf" srcId="{0782E390-EB18-4F7E-B93E-5B5595EEEB80}" destId="{300A2766-746B-48A5-B102-A95E11870991}" srcOrd="0" destOrd="0" presId="urn:microsoft.com/office/officeart/2005/8/layout/hierarchy3"/>
    <dgm:cxn modelId="{0310148C-445B-4EC0-9205-820AAFBF88BF}" type="presOf" srcId="{9A68EA3B-3820-497B-B1A8-80794C671D7F}" destId="{EAAD5E9A-D032-42A8-9607-7201F0A7BF50}" srcOrd="0" destOrd="0" presId="urn:microsoft.com/office/officeart/2005/8/layout/hierarchy3"/>
    <dgm:cxn modelId="{B154AFE1-49BE-4285-A85A-7EF0EE9E9A3E}" type="presOf" srcId="{2A9B3382-D9E3-462F-9776-EE610F0AE200}" destId="{11D38151-9AA9-42A2-8093-FCA032CF3120}" srcOrd="0" destOrd="0" presId="urn:microsoft.com/office/officeart/2005/8/layout/hierarchy3"/>
    <dgm:cxn modelId="{B9EC08F5-6E9F-46CB-BE6D-C3C149F2C7E1}" type="presOf" srcId="{D126F781-1EDE-4782-85ED-0408872CF934}" destId="{65923540-4178-43EC-9C1B-C2BAF34F9CAA}" srcOrd="0" destOrd="0" presId="urn:microsoft.com/office/officeart/2005/8/layout/hierarchy3"/>
    <dgm:cxn modelId="{A2D8C931-7ADF-47DC-9D1C-914A0253C7F3}" type="presOf" srcId="{660F146B-3E61-4E45-BB43-669068897A56}" destId="{22FA2919-6BBD-43DB-AEA4-448E143AE45E}" srcOrd="0" destOrd="0" presId="urn:microsoft.com/office/officeart/2005/8/layout/hierarchy3"/>
    <dgm:cxn modelId="{FA71D33C-1FFB-46D2-915F-966019681A7D}" srcId="{4D6B1407-8271-422C-A4E9-21FB39088B16}" destId="{22C51A5A-01C6-4C2D-97C5-E44F3800420B}" srcOrd="0" destOrd="0" parTransId="{2D149FEE-356F-4CC6-9661-10A100EBC97F}" sibTransId="{217A3F51-217C-41AB-A49B-D06CBDAC3B34}"/>
    <dgm:cxn modelId="{1541EE13-C470-4CF4-AA97-447F91A24445}" srcId="{22C51A5A-01C6-4C2D-97C5-E44F3800420B}" destId="{9FBCECD1-E576-48AA-B59B-5E8C25544DB5}" srcOrd="5" destOrd="0" parTransId="{74FD8AA0-1353-4C08-8946-6BDF0E76A1C9}" sibTransId="{32AFE8B1-6A3B-4BD1-AA66-D48CF7155C1C}"/>
    <dgm:cxn modelId="{7F2960DC-919B-4AAB-A5F9-E3234E7599FC}" type="presOf" srcId="{B7EAF4CE-1900-4EDE-BFEA-4078B5A5415D}" destId="{F57A6690-A604-4736-BB34-29328EDBC86B}" srcOrd="0" destOrd="0" presId="urn:microsoft.com/office/officeart/2005/8/layout/hierarchy3"/>
    <dgm:cxn modelId="{AE1480A9-5CAF-4799-A444-A8EA9D9267AE}" srcId="{BEF1D029-B2E3-4E7E-930B-291483D048C8}" destId="{CC0AB471-4447-447B-9A24-5C8D1C8C8BF6}" srcOrd="1" destOrd="0" parTransId="{7FF64808-48BA-437F-AE01-33FAFFE00D68}" sibTransId="{A3A98742-6FA9-4860-86E5-0C7E5FB30500}"/>
    <dgm:cxn modelId="{7625159E-B542-47B9-A5E4-53D482F5BFC5}" srcId="{4D6B1407-8271-422C-A4E9-21FB39088B16}" destId="{3FBEF144-CECA-4F9B-8103-FB0706ADEA4E}" srcOrd="2" destOrd="0" parTransId="{4C0306A7-49D0-4803-A238-8129DF20B778}" sibTransId="{3B68A669-85A5-47CD-A037-D78273AE818B}"/>
    <dgm:cxn modelId="{D93E164A-BFC9-41CE-890A-A9AC8D53E1D7}" type="presOf" srcId="{0532EC9B-220F-47EE-976B-E8ABE8754C9F}" destId="{8256B192-8B83-4C45-9146-92CE9BDBB8D8}" srcOrd="0" destOrd="0" presId="urn:microsoft.com/office/officeart/2005/8/layout/hierarchy3"/>
    <dgm:cxn modelId="{B7DAFCC9-7FC4-4C21-9A55-0C18F19AB6D6}" srcId="{22C51A5A-01C6-4C2D-97C5-E44F3800420B}" destId="{0532EC9B-220F-47EE-976B-E8ABE8754C9F}" srcOrd="4" destOrd="0" parTransId="{8E5E127D-D460-40B8-BB8D-040CDCE7BB3D}" sibTransId="{2E1E42FC-DB11-4614-81D2-CCB71A2462A8}"/>
    <dgm:cxn modelId="{A9513420-D256-4A5D-8A1B-1D3E6ABDA24B}" srcId="{22C51A5A-01C6-4C2D-97C5-E44F3800420B}" destId="{9FDFDE81-DD27-4149-8AEB-91CF2E06D7F1}" srcOrd="6" destOrd="0" parTransId="{1B7BBE10-E421-46F2-8B2A-5587FC172511}" sibTransId="{90471ACF-8F4E-4444-876E-C2D411C23F37}"/>
    <dgm:cxn modelId="{EAF2747A-8AD9-47A2-8106-952AF85237EA}" type="presOf" srcId="{BEF1D029-B2E3-4E7E-930B-291483D048C8}" destId="{C7987F71-EF7F-4B6D-9F61-6902D90AB875}" srcOrd="1" destOrd="0" presId="urn:microsoft.com/office/officeart/2005/8/layout/hierarchy3"/>
    <dgm:cxn modelId="{B3B917A0-E56F-470B-B149-D94F669ADD7B}" type="presOf" srcId="{1B7BBE10-E421-46F2-8B2A-5587FC172511}" destId="{CF53A443-2328-485F-BABF-E96C291D80A7}" srcOrd="0" destOrd="0" presId="urn:microsoft.com/office/officeart/2005/8/layout/hierarchy3"/>
    <dgm:cxn modelId="{0B1C8304-1E53-4812-886F-F7A6886758AB}" type="presOf" srcId="{BA49E91A-87A5-42F3-A837-B0928830AB77}" destId="{6183EC81-39C4-42F5-A403-3F22155A4B5E}" srcOrd="0" destOrd="0" presId="urn:microsoft.com/office/officeart/2005/8/layout/hierarchy3"/>
    <dgm:cxn modelId="{A8D22AB2-5676-461B-9FE6-AE9CE4ACFF9B}" type="presOf" srcId="{7FF64808-48BA-437F-AE01-33FAFFE00D68}" destId="{D5160E5D-9491-4068-988B-99AF92CAD218}" srcOrd="0" destOrd="0" presId="urn:microsoft.com/office/officeart/2005/8/layout/hierarchy3"/>
    <dgm:cxn modelId="{B75618F1-54A1-45E3-B0CD-8321B5C4F77A}" type="presOf" srcId="{4D6B1407-8271-422C-A4E9-21FB39088B16}" destId="{E467343D-54A6-404C-9FFC-79359BCEF476}" srcOrd="0" destOrd="0" presId="urn:microsoft.com/office/officeart/2005/8/layout/hierarchy3"/>
    <dgm:cxn modelId="{13FBDD90-263D-4B49-9901-649AA61D1CC8}" type="presOf" srcId="{22C51A5A-01C6-4C2D-97C5-E44F3800420B}" destId="{64C2B8FD-69F8-4973-BE76-091AB2A53F9F}" srcOrd="1" destOrd="0" presId="urn:microsoft.com/office/officeart/2005/8/layout/hierarchy3"/>
    <dgm:cxn modelId="{51910F87-1033-48AF-9535-7F2D55549ECA}" srcId="{3FBEF144-CECA-4F9B-8103-FB0706ADEA4E}" destId="{0782E390-EB18-4F7E-B93E-5B5595EEEB80}" srcOrd="0" destOrd="0" parTransId="{7B89FEB9-AA5D-42BF-9F87-6958683A9F0E}" sibTransId="{35BA15CD-F6D3-4808-9669-6BFECA680180}"/>
    <dgm:cxn modelId="{479ADD0A-9D23-4375-BCCD-D7108D3FC5A5}" type="presOf" srcId="{3FBEF144-CECA-4F9B-8103-FB0706ADEA4E}" destId="{01FE7CE2-DB60-41E5-ADEB-FBCF47AAB89D}" srcOrd="0" destOrd="0" presId="urn:microsoft.com/office/officeart/2005/8/layout/hierarchy3"/>
    <dgm:cxn modelId="{C7C7AE30-21F2-48B7-AC7A-B94FC5E0F568}" type="presOf" srcId="{88747B64-416A-4EA0-87F7-2FF7F1AF6AC4}" destId="{7543FA5D-A001-4499-90EF-5D6B17C55A21}" srcOrd="0" destOrd="0" presId="urn:microsoft.com/office/officeart/2005/8/layout/hierarchy3"/>
    <dgm:cxn modelId="{26E9C9FE-CC90-4D54-BE31-5A457DFD9D70}" type="presOf" srcId="{F115DECC-5DE3-409B-8B14-054273E091AC}" destId="{B2DE58D8-F502-4ECB-A57E-72DB785CA394}" srcOrd="0" destOrd="0" presId="urn:microsoft.com/office/officeart/2005/8/layout/hierarchy3"/>
    <dgm:cxn modelId="{68B2E408-4C58-4FF9-AC23-4EA1D6C6A05A}" type="presOf" srcId="{10EF8A87-2A26-404B-AD07-279D4F09114C}" destId="{3AB398A2-9BBC-460A-B122-155960B7A256}" srcOrd="0" destOrd="0" presId="urn:microsoft.com/office/officeart/2005/8/layout/hierarchy3"/>
    <dgm:cxn modelId="{5CF81F75-8900-4897-A074-1ABF74F27383}" type="presOf" srcId="{8E5E127D-D460-40B8-BB8D-040CDCE7BB3D}" destId="{76277006-A736-40BD-B431-4CA027AA1DF3}" srcOrd="0" destOrd="0" presId="urn:microsoft.com/office/officeart/2005/8/layout/hierarchy3"/>
    <dgm:cxn modelId="{AD22ADEE-2269-4878-9A23-46FDCCE742EF}" srcId="{BEF1D029-B2E3-4E7E-930B-291483D048C8}" destId="{70CB259D-3B04-4BC3-9862-9B26D488F29A}" srcOrd="0" destOrd="0" parTransId="{2C7220A3-6FC3-4026-AFCC-6A24363767E6}" sibTransId="{C33D40D8-72D5-4108-949C-DE15B87E6726}"/>
    <dgm:cxn modelId="{E3EE013B-503A-4769-BECC-CDB1C64F9A6A}" srcId="{BEF1D029-B2E3-4E7E-930B-291483D048C8}" destId="{D126F781-1EDE-4782-85ED-0408872CF934}" srcOrd="3" destOrd="0" parTransId="{6A5ED3D4-28D9-49BA-8EA3-03049C8F8616}" sibTransId="{91F7FAB5-6F92-4948-83A1-568EC7030831}"/>
    <dgm:cxn modelId="{AE4C85EF-7103-4C40-A12D-8FCB2BFDB2B6}" type="presOf" srcId="{B3763528-3134-4C84-8EAA-21B6A7F2548E}" destId="{71E1BDBA-1071-4BA4-8560-1140F3EBC86F}" srcOrd="0" destOrd="0" presId="urn:microsoft.com/office/officeart/2005/8/layout/hierarchy3"/>
    <dgm:cxn modelId="{69F5BC02-D029-4ECE-A3AE-64872421F50C}" type="presOf" srcId="{FF995BAD-90C9-4376-B992-AD65B074D0EB}" destId="{A721DEB4-3DE9-4E90-B5E2-BFF179AE610E}" srcOrd="0" destOrd="0" presId="urn:microsoft.com/office/officeart/2005/8/layout/hierarchy3"/>
    <dgm:cxn modelId="{B91BA958-109A-4C17-A602-E8B0F39921E6}" srcId="{22C51A5A-01C6-4C2D-97C5-E44F3800420B}" destId="{BA49E91A-87A5-42F3-A837-B0928830AB77}" srcOrd="2" destOrd="0" parTransId="{B3763528-3134-4C84-8EAA-21B6A7F2548E}" sibTransId="{5AC88A62-2771-44CE-983B-1A611B2F9DE7}"/>
    <dgm:cxn modelId="{2AACE7C7-9C11-464C-9DA9-B8C3E79AF103}" type="presOf" srcId="{ADCD2001-ECC9-4BDE-82BB-B9CD296526DD}" destId="{557CA04C-7DFE-4268-852F-B56878424F4F}" srcOrd="0" destOrd="0" presId="urn:microsoft.com/office/officeart/2005/8/layout/hierarchy3"/>
    <dgm:cxn modelId="{F36B3D28-BC59-44BC-A8BF-0E008FBB3DF9}" type="presOf" srcId="{55D25135-2368-47F3-84A6-993EA4C30570}" destId="{15DB68B8-465F-489F-A283-551690180868}" srcOrd="0" destOrd="0" presId="urn:microsoft.com/office/officeart/2005/8/layout/hierarchy3"/>
    <dgm:cxn modelId="{83C04738-1551-4044-844B-15366FB8A697}" type="presParOf" srcId="{E467343D-54A6-404C-9FFC-79359BCEF476}" destId="{EBD50227-CC93-44EE-98BC-5B0D99CED01E}" srcOrd="0" destOrd="0" presId="urn:microsoft.com/office/officeart/2005/8/layout/hierarchy3"/>
    <dgm:cxn modelId="{38127984-1CB0-4C55-93BF-B572AA5CC54B}" type="presParOf" srcId="{EBD50227-CC93-44EE-98BC-5B0D99CED01E}" destId="{A755D489-4E4D-4ACC-98DA-FEC20D7FE6F8}" srcOrd="0" destOrd="0" presId="urn:microsoft.com/office/officeart/2005/8/layout/hierarchy3"/>
    <dgm:cxn modelId="{B7F7403C-3A6F-41ED-B601-F0D870105BEC}" type="presParOf" srcId="{A755D489-4E4D-4ACC-98DA-FEC20D7FE6F8}" destId="{BB9F7455-C675-40B1-850C-1111C7B517EB}" srcOrd="0" destOrd="0" presId="urn:microsoft.com/office/officeart/2005/8/layout/hierarchy3"/>
    <dgm:cxn modelId="{01A6679C-F85B-4961-B39A-0D084C17C2BF}" type="presParOf" srcId="{A755D489-4E4D-4ACC-98DA-FEC20D7FE6F8}" destId="{64C2B8FD-69F8-4973-BE76-091AB2A53F9F}" srcOrd="1" destOrd="0" presId="urn:microsoft.com/office/officeart/2005/8/layout/hierarchy3"/>
    <dgm:cxn modelId="{9FE66413-2540-4EB5-9706-6796C40767AF}" type="presParOf" srcId="{EBD50227-CC93-44EE-98BC-5B0D99CED01E}" destId="{881FC601-8E14-4E2E-8AC3-4E045AB52465}" srcOrd="1" destOrd="0" presId="urn:microsoft.com/office/officeart/2005/8/layout/hierarchy3"/>
    <dgm:cxn modelId="{57FB7632-9F07-42A0-B195-35762EB2F894}" type="presParOf" srcId="{881FC601-8E14-4E2E-8AC3-4E045AB52465}" destId="{3AB398A2-9BBC-460A-B122-155960B7A256}" srcOrd="0" destOrd="0" presId="urn:microsoft.com/office/officeart/2005/8/layout/hierarchy3"/>
    <dgm:cxn modelId="{8D2ACA4C-6A68-4FB0-8F2F-C8CDC90E1B33}" type="presParOf" srcId="{881FC601-8E14-4E2E-8AC3-4E045AB52465}" destId="{D3E79F91-B4B1-4224-A5ED-BCCA92BCFF2F}" srcOrd="1" destOrd="0" presId="urn:microsoft.com/office/officeart/2005/8/layout/hierarchy3"/>
    <dgm:cxn modelId="{9C020C4D-DA0A-4B9F-AEF4-7330338C5B90}" type="presParOf" srcId="{881FC601-8E14-4E2E-8AC3-4E045AB52465}" destId="{11D38151-9AA9-42A2-8093-FCA032CF3120}" srcOrd="2" destOrd="0" presId="urn:microsoft.com/office/officeart/2005/8/layout/hierarchy3"/>
    <dgm:cxn modelId="{D3CBACF1-95DA-498B-99F9-A6F5DE730A2B}" type="presParOf" srcId="{881FC601-8E14-4E2E-8AC3-4E045AB52465}" destId="{22FA2919-6BBD-43DB-AEA4-448E143AE45E}" srcOrd="3" destOrd="0" presId="urn:microsoft.com/office/officeart/2005/8/layout/hierarchy3"/>
    <dgm:cxn modelId="{13A84BA6-D910-4182-82BD-CEFDC562B9B0}" type="presParOf" srcId="{881FC601-8E14-4E2E-8AC3-4E045AB52465}" destId="{71E1BDBA-1071-4BA4-8560-1140F3EBC86F}" srcOrd="4" destOrd="0" presId="urn:microsoft.com/office/officeart/2005/8/layout/hierarchy3"/>
    <dgm:cxn modelId="{F2AB6588-5B26-4E69-9B29-B971C1AAD845}" type="presParOf" srcId="{881FC601-8E14-4E2E-8AC3-4E045AB52465}" destId="{6183EC81-39C4-42F5-A403-3F22155A4B5E}" srcOrd="5" destOrd="0" presId="urn:microsoft.com/office/officeart/2005/8/layout/hierarchy3"/>
    <dgm:cxn modelId="{88B1044D-D1B4-4E2F-9806-104E19BF177C}" type="presParOf" srcId="{881FC601-8E14-4E2E-8AC3-4E045AB52465}" destId="{80BC5384-2049-4654-AE51-83422B286304}" srcOrd="6" destOrd="0" presId="urn:microsoft.com/office/officeart/2005/8/layout/hierarchy3"/>
    <dgm:cxn modelId="{9125F0C4-CE8B-45C5-94CA-5C13E8BAFB90}" type="presParOf" srcId="{881FC601-8E14-4E2E-8AC3-4E045AB52465}" destId="{F57A6690-A604-4736-BB34-29328EDBC86B}" srcOrd="7" destOrd="0" presId="urn:microsoft.com/office/officeart/2005/8/layout/hierarchy3"/>
    <dgm:cxn modelId="{12332381-016B-44E7-AABB-D866605D113E}" type="presParOf" srcId="{881FC601-8E14-4E2E-8AC3-4E045AB52465}" destId="{76277006-A736-40BD-B431-4CA027AA1DF3}" srcOrd="8" destOrd="0" presId="urn:microsoft.com/office/officeart/2005/8/layout/hierarchy3"/>
    <dgm:cxn modelId="{98AE2C70-5F2B-4834-BF3D-EE6F57B83635}" type="presParOf" srcId="{881FC601-8E14-4E2E-8AC3-4E045AB52465}" destId="{8256B192-8B83-4C45-9146-92CE9BDBB8D8}" srcOrd="9" destOrd="0" presId="urn:microsoft.com/office/officeart/2005/8/layout/hierarchy3"/>
    <dgm:cxn modelId="{C26DAA58-C5B7-4CC8-8FB5-3B40FDC27D47}" type="presParOf" srcId="{881FC601-8E14-4E2E-8AC3-4E045AB52465}" destId="{0514F39C-6C36-47C3-B75E-928029ED1DD0}" srcOrd="10" destOrd="0" presId="urn:microsoft.com/office/officeart/2005/8/layout/hierarchy3"/>
    <dgm:cxn modelId="{27BDF9E5-B4C2-436F-AE49-F2B41742B889}" type="presParOf" srcId="{881FC601-8E14-4E2E-8AC3-4E045AB52465}" destId="{FE22D56E-08E2-4943-B978-506C325CFF30}" srcOrd="11" destOrd="0" presId="urn:microsoft.com/office/officeart/2005/8/layout/hierarchy3"/>
    <dgm:cxn modelId="{26ED6364-D3C2-4FC9-868F-05C61133B71E}" type="presParOf" srcId="{881FC601-8E14-4E2E-8AC3-4E045AB52465}" destId="{CF53A443-2328-485F-BABF-E96C291D80A7}" srcOrd="12" destOrd="0" presId="urn:microsoft.com/office/officeart/2005/8/layout/hierarchy3"/>
    <dgm:cxn modelId="{F518D17D-370F-4A2C-9A4A-04AD73A01BCA}" type="presParOf" srcId="{881FC601-8E14-4E2E-8AC3-4E045AB52465}" destId="{D8F5B605-33B6-496A-8922-D6240D014C65}" srcOrd="13" destOrd="0" presId="urn:microsoft.com/office/officeart/2005/8/layout/hierarchy3"/>
    <dgm:cxn modelId="{DCE8EC2C-6191-4917-A0D8-2144A9CBAE3A}" type="presParOf" srcId="{881FC601-8E14-4E2E-8AC3-4E045AB52465}" destId="{C943F1BB-9420-426A-98E6-C3965C0A80EF}" srcOrd="14" destOrd="0" presId="urn:microsoft.com/office/officeart/2005/8/layout/hierarchy3"/>
    <dgm:cxn modelId="{0CD214B5-D4D0-425E-AEEA-95373F7BF592}" type="presParOf" srcId="{881FC601-8E14-4E2E-8AC3-4E045AB52465}" destId="{5FFAA39D-DFFE-430D-9000-EAC65BA31587}" srcOrd="15" destOrd="0" presId="urn:microsoft.com/office/officeart/2005/8/layout/hierarchy3"/>
    <dgm:cxn modelId="{CED7E1BE-A81A-443B-934D-62D8E695AD61}" type="presParOf" srcId="{E467343D-54A6-404C-9FFC-79359BCEF476}" destId="{11A65B61-2862-4916-9383-FAD6FC80B0C9}" srcOrd="1" destOrd="0" presId="urn:microsoft.com/office/officeart/2005/8/layout/hierarchy3"/>
    <dgm:cxn modelId="{9CAD922E-2CBD-487E-8414-9CD4DA67FC23}" type="presParOf" srcId="{11A65B61-2862-4916-9383-FAD6FC80B0C9}" destId="{1BC60677-8EBC-4A69-95BC-B1C0C11B8B59}" srcOrd="0" destOrd="0" presId="urn:microsoft.com/office/officeart/2005/8/layout/hierarchy3"/>
    <dgm:cxn modelId="{08DCBAC0-5529-42CF-9B88-0C9E37F7BB9A}" type="presParOf" srcId="{1BC60677-8EBC-4A69-95BC-B1C0C11B8B59}" destId="{9EB60145-EC2C-41F4-8246-9726D6508AE3}" srcOrd="0" destOrd="0" presId="urn:microsoft.com/office/officeart/2005/8/layout/hierarchy3"/>
    <dgm:cxn modelId="{6C7D28F8-F0BB-4693-B75F-297886FAF4F7}" type="presParOf" srcId="{1BC60677-8EBC-4A69-95BC-B1C0C11B8B59}" destId="{C7987F71-EF7F-4B6D-9F61-6902D90AB875}" srcOrd="1" destOrd="0" presId="urn:microsoft.com/office/officeart/2005/8/layout/hierarchy3"/>
    <dgm:cxn modelId="{42A42399-C02A-4A62-8932-F427E58BFB6D}" type="presParOf" srcId="{11A65B61-2862-4916-9383-FAD6FC80B0C9}" destId="{CC4E846C-6A57-4028-A706-8B2B6B131DC5}" srcOrd="1" destOrd="0" presId="urn:microsoft.com/office/officeart/2005/8/layout/hierarchy3"/>
    <dgm:cxn modelId="{88763BB7-C1D4-4C30-9C3E-489233DE2076}" type="presParOf" srcId="{CC4E846C-6A57-4028-A706-8B2B6B131DC5}" destId="{23E02B4C-05D5-4B76-AC45-4CC65C8948E7}" srcOrd="0" destOrd="0" presId="urn:microsoft.com/office/officeart/2005/8/layout/hierarchy3"/>
    <dgm:cxn modelId="{E37ABCF2-BF8C-41DD-BE92-34E0E68257DE}" type="presParOf" srcId="{CC4E846C-6A57-4028-A706-8B2B6B131DC5}" destId="{85EF61C8-E14D-4411-847F-1C8E6626A6B1}" srcOrd="1" destOrd="0" presId="urn:microsoft.com/office/officeart/2005/8/layout/hierarchy3"/>
    <dgm:cxn modelId="{05E0AEE0-DBBF-4918-8FF4-BA7D89C2AEB3}" type="presParOf" srcId="{CC4E846C-6A57-4028-A706-8B2B6B131DC5}" destId="{D5160E5D-9491-4068-988B-99AF92CAD218}" srcOrd="2" destOrd="0" presId="urn:microsoft.com/office/officeart/2005/8/layout/hierarchy3"/>
    <dgm:cxn modelId="{4ED2741D-65CD-4804-B38E-7D7E7A0495A0}" type="presParOf" srcId="{CC4E846C-6A57-4028-A706-8B2B6B131DC5}" destId="{85AD2C70-7846-4B43-9487-BD9375B38947}" srcOrd="3" destOrd="0" presId="urn:microsoft.com/office/officeart/2005/8/layout/hierarchy3"/>
    <dgm:cxn modelId="{BCE10EE6-A871-41BC-86F4-220E690FE6A9}" type="presParOf" srcId="{CC4E846C-6A57-4028-A706-8B2B6B131DC5}" destId="{AE7A5729-9A28-431F-BD9B-2D2BFF771D9E}" srcOrd="4" destOrd="0" presId="urn:microsoft.com/office/officeart/2005/8/layout/hierarchy3"/>
    <dgm:cxn modelId="{D61F6F7C-E899-4AE6-A480-55FF613A9EBE}" type="presParOf" srcId="{CC4E846C-6A57-4028-A706-8B2B6B131DC5}" destId="{23B569FF-E0FD-4256-8628-F3CAE983550B}" srcOrd="5" destOrd="0" presId="urn:microsoft.com/office/officeart/2005/8/layout/hierarchy3"/>
    <dgm:cxn modelId="{40AF4E64-79EB-410C-8E55-0B2E53B1995F}" type="presParOf" srcId="{CC4E846C-6A57-4028-A706-8B2B6B131DC5}" destId="{BA9BB63D-4A81-4CD8-B071-3C4ED57C2E56}" srcOrd="6" destOrd="0" presId="urn:microsoft.com/office/officeart/2005/8/layout/hierarchy3"/>
    <dgm:cxn modelId="{CC24EC50-9259-453C-A65D-AAE132B94F4D}" type="presParOf" srcId="{CC4E846C-6A57-4028-A706-8B2B6B131DC5}" destId="{65923540-4178-43EC-9C1B-C2BAF34F9CAA}" srcOrd="7" destOrd="0" presId="urn:microsoft.com/office/officeart/2005/8/layout/hierarchy3"/>
    <dgm:cxn modelId="{B8E82993-C208-42A0-A460-978288F16DA7}" type="presParOf" srcId="{CC4E846C-6A57-4028-A706-8B2B6B131DC5}" destId="{15DB68B8-465F-489F-A283-551690180868}" srcOrd="8" destOrd="0" presId="urn:microsoft.com/office/officeart/2005/8/layout/hierarchy3"/>
    <dgm:cxn modelId="{4CBA9CCB-04C2-494E-BDDE-6FC9CEFBCC63}" type="presParOf" srcId="{CC4E846C-6A57-4028-A706-8B2B6B131DC5}" destId="{C51D58AB-3C07-49C6-B6A9-61F6E5EE1D95}" srcOrd="9" destOrd="0" presId="urn:microsoft.com/office/officeart/2005/8/layout/hierarchy3"/>
    <dgm:cxn modelId="{99F1EC77-FC16-4BFF-94F6-F224F8A57EB9}" type="presParOf" srcId="{CC4E846C-6A57-4028-A706-8B2B6B131DC5}" destId="{96EEB78B-7A31-4556-A31A-B7CAF0F7DA79}" srcOrd="10" destOrd="0" presId="urn:microsoft.com/office/officeart/2005/8/layout/hierarchy3"/>
    <dgm:cxn modelId="{0D301F91-016D-4A4E-9A2E-D73F65317DE4}" type="presParOf" srcId="{CC4E846C-6A57-4028-A706-8B2B6B131DC5}" destId="{6BACE886-21F5-45E5-B192-78734C748DB6}" srcOrd="11" destOrd="0" presId="urn:microsoft.com/office/officeart/2005/8/layout/hierarchy3"/>
    <dgm:cxn modelId="{2E34D97C-CBF7-4C40-A007-5897D1B0B9A7}" type="presParOf" srcId="{CC4E846C-6A57-4028-A706-8B2B6B131DC5}" destId="{EAAD5E9A-D032-42A8-9607-7201F0A7BF50}" srcOrd="12" destOrd="0" presId="urn:microsoft.com/office/officeart/2005/8/layout/hierarchy3"/>
    <dgm:cxn modelId="{A393792E-2322-418D-B0CC-085EAF53C79A}" type="presParOf" srcId="{CC4E846C-6A57-4028-A706-8B2B6B131DC5}" destId="{06BDDACD-3B56-4D75-83CF-9173149C19A2}" srcOrd="13" destOrd="0" presId="urn:microsoft.com/office/officeart/2005/8/layout/hierarchy3"/>
    <dgm:cxn modelId="{45CD1FE8-1A7B-4C4D-9A98-852B6002D40E}" type="presParOf" srcId="{E467343D-54A6-404C-9FFC-79359BCEF476}" destId="{9E91CF2F-FF98-48DB-92E1-642A7609EE1D}" srcOrd="2" destOrd="0" presId="urn:microsoft.com/office/officeart/2005/8/layout/hierarchy3"/>
    <dgm:cxn modelId="{74B34110-3AF9-4D77-93B0-415ACBCEEA05}" type="presParOf" srcId="{9E91CF2F-FF98-48DB-92E1-642A7609EE1D}" destId="{3ACE1DC7-6977-40A8-AB0A-067BD3403B89}" srcOrd="0" destOrd="0" presId="urn:microsoft.com/office/officeart/2005/8/layout/hierarchy3"/>
    <dgm:cxn modelId="{79606F09-244B-42F3-9AE6-E7C0F60742B9}" type="presParOf" srcId="{3ACE1DC7-6977-40A8-AB0A-067BD3403B89}" destId="{01FE7CE2-DB60-41E5-ADEB-FBCF47AAB89D}" srcOrd="0" destOrd="0" presId="urn:microsoft.com/office/officeart/2005/8/layout/hierarchy3"/>
    <dgm:cxn modelId="{19006386-EABB-4C88-9833-19837FACE5DC}" type="presParOf" srcId="{3ACE1DC7-6977-40A8-AB0A-067BD3403B89}" destId="{05FE5B1F-AF01-46F7-80B6-46F5741B85DC}" srcOrd="1" destOrd="0" presId="urn:microsoft.com/office/officeart/2005/8/layout/hierarchy3"/>
    <dgm:cxn modelId="{26571037-77D7-4435-81A1-D588B94D7DC8}" type="presParOf" srcId="{9E91CF2F-FF98-48DB-92E1-642A7609EE1D}" destId="{E951CD6B-BFE7-4DC0-AA77-F6617C79EC77}" srcOrd="1" destOrd="0" presId="urn:microsoft.com/office/officeart/2005/8/layout/hierarchy3"/>
    <dgm:cxn modelId="{03B2CA8C-DD1F-4077-99C4-2950907D1950}" type="presParOf" srcId="{E951CD6B-BFE7-4DC0-AA77-F6617C79EC77}" destId="{7EAADAAF-1C14-4366-ACF1-3DC656D02EDC}" srcOrd="0" destOrd="0" presId="urn:microsoft.com/office/officeart/2005/8/layout/hierarchy3"/>
    <dgm:cxn modelId="{EDDA9C88-309B-4BB2-97B5-D5B3F5895F44}" type="presParOf" srcId="{E951CD6B-BFE7-4DC0-AA77-F6617C79EC77}" destId="{300A2766-746B-48A5-B102-A95E11870991}" srcOrd="1" destOrd="0" presId="urn:microsoft.com/office/officeart/2005/8/layout/hierarchy3"/>
    <dgm:cxn modelId="{8F837F56-59D4-4B04-A874-CB503C565CFD}" type="presParOf" srcId="{E951CD6B-BFE7-4DC0-AA77-F6617C79EC77}" destId="{A721DEB4-3DE9-4E90-B5E2-BFF179AE610E}" srcOrd="2" destOrd="0" presId="urn:microsoft.com/office/officeart/2005/8/layout/hierarchy3"/>
    <dgm:cxn modelId="{BEB13606-14BE-4125-BB52-5CA3ECD66A49}" type="presParOf" srcId="{E951CD6B-BFE7-4DC0-AA77-F6617C79EC77}" destId="{B2DE58D8-F502-4ECB-A57E-72DB785CA394}" srcOrd="3" destOrd="0" presId="urn:microsoft.com/office/officeart/2005/8/layout/hierarchy3"/>
    <dgm:cxn modelId="{97E681D3-8900-4752-8AA9-234E58610E3A}" type="presParOf" srcId="{E951CD6B-BFE7-4DC0-AA77-F6617C79EC77}" destId="{9E3437F2-7700-4007-8339-683F4E1E0051}" srcOrd="4" destOrd="0" presId="urn:microsoft.com/office/officeart/2005/8/layout/hierarchy3"/>
    <dgm:cxn modelId="{624EAC53-4CF6-43D3-92F2-9BE01A8E9168}" type="presParOf" srcId="{E951CD6B-BFE7-4DC0-AA77-F6617C79EC77}" destId="{B33CBBE9-F191-43C8-B106-C05C4EF44255}" srcOrd="5" destOrd="0" presId="urn:microsoft.com/office/officeart/2005/8/layout/hierarchy3"/>
    <dgm:cxn modelId="{7867573F-571A-4FBA-8567-6F3D69B41643}" type="presParOf" srcId="{E951CD6B-BFE7-4DC0-AA77-F6617C79EC77}" destId="{557CA04C-7DFE-4268-852F-B56878424F4F}" srcOrd="6" destOrd="0" presId="urn:microsoft.com/office/officeart/2005/8/layout/hierarchy3"/>
    <dgm:cxn modelId="{3DE76547-8EA7-4B0A-BD80-6D39286FF87E}" type="presParOf" srcId="{E951CD6B-BFE7-4DC0-AA77-F6617C79EC77}" destId="{7543FA5D-A001-4499-90EF-5D6B17C55A21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F7455-C675-40B1-850C-1111C7B517EB}">
      <dsp:nvSpPr>
        <dsp:cNvPr id="0" name=""/>
        <dsp:cNvSpPr/>
      </dsp:nvSpPr>
      <dsp:spPr>
        <a:xfrm>
          <a:off x="215324" y="0"/>
          <a:ext cx="2456449" cy="1015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Формы работы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 с детьми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215324" y="0"/>
        <a:ext cx="2456449" cy="1015215"/>
      </dsp:txXfrm>
    </dsp:sp>
    <dsp:sp modelId="{3AB398A2-9BBC-460A-B122-155960B7A256}">
      <dsp:nvSpPr>
        <dsp:cNvPr id="0" name=""/>
        <dsp:cNvSpPr/>
      </dsp:nvSpPr>
      <dsp:spPr>
        <a:xfrm>
          <a:off x="460969" y="1015215"/>
          <a:ext cx="248067" cy="485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662"/>
              </a:lnTo>
              <a:lnTo>
                <a:pt x="248067" y="485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79F91-B4B1-4224-A5ED-BCCA92BCFF2F}">
      <dsp:nvSpPr>
        <dsp:cNvPr id="0" name=""/>
        <dsp:cNvSpPr/>
      </dsp:nvSpPr>
      <dsp:spPr>
        <a:xfrm>
          <a:off x="709036" y="1141535"/>
          <a:ext cx="2387187" cy="718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Опытно-иследовательская деятельность</a:t>
          </a:r>
          <a:endParaRPr lang="ru-RU" sz="1800" kern="1200" dirty="0"/>
        </a:p>
      </dsp:txBody>
      <dsp:txXfrm>
        <a:off x="709036" y="1141535"/>
        <a:ext cx="2387187" cy="718683"/>
      </dsp:txXfrm>
    </dsp:sp>
    <dsp:sp modelId="{11D38151-9AA9-42A2-8093-FCA032CF3120}">
      <dsp:nvSpPr>
        <dsp:cNvPr id="0" name=""/>
        <dsp:cNvSpPr/>
      </dsp:nvSpPr>
      <dsp:spPr>
        <a:xfrm>
          <a:off x="460969" y="1015215"/>
          <a:ext cx="220685" cy="1205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253"/>
              </a:lnTo>
              <a:lnTo>
                <a:pt x="220685" y="1205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A2919-6BBD-43DB-AEA4-448E143AE45E}">
      <dsp:nvSpPr>
        <dsp:cNvPr id="0" name=""/>
        <dsp:cNvSpPr/>
      </dsp:nvSpPr>
      <dsp:spPr>
        <a:xfrm>
          <a:off x="681654" y="1973231"/>
          <a:ext cx="2410859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Экскурсии</a:t>
          </a:r>
          <a:endParaRPr lang="ru-RU" sz="1800" kern="1200" dirty="0"/>
        </a:p>
      </dsp:txBody>
      <dsp:txXfrm>
        <a:off x="681654" y="1973231"/>
        <a:ext cx="2410859" cy="494474"/>
      </dsp:txXfrm>
    </dsp:sp>
    <dsp:sp modelId="{71E1BDBA-1071-4BA4-8560-1140F3EBC86F}">
      <dsp:nvSpPr>
        <dsp:cNvPr id="0" name=""/>
        <dsp:cNvSpPr/>
      </dsp:nvSpPr>
      <dsp:spPr>
        <a:xfrm>
          <a:off x="460969" y="1015215"/>
          <a:ext cx="248067" cy="1833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952"/>
              </a:lnTo>
              <a:lnTo>
                <a:pt x="248067" y="1833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EC81-39C4-42F5-A403-3F22155A4B5E}">
      <dsp:nvSpPr>
        <dsp:cNvPr id="0" name=""/>
        <dsp:cNvSpPr/>
      </dsp:nvSpPr>
      <dsp:spPr>
        <a:xfrm>
          <a:off x="709036" y="2601930"/>
          <a:ext cx="2355217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Беседы</a:t>
          </a:r>
          <a:endParaRPr lang="ru-RU" sz="1800" kern="1200" dirty="0"/>
        </a:p>
      </dsp:txBody>
      <dsp:txXfrm>
        <a:off x="709036" y="2601930"/>
        <a:ext cx="2355217" cy="494474"/>
      </dsp:txXfrm>
    </dsp:sp>
    <dsp:sp modelId="{80BC5384-2049-4654-AE51-83422B286304}">
      <dsp:nvSpPr>
        <dsp:cNvPr id="0" name=""/>
        <dsp:cNvSpPr/>
      </dsp:nvSpPr>
      <dsp:spPr>
        <a:xfrm>
          <a:off x="460969" y="1015215"/>
          <a:ext cx="248067" cy="2452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2045"/>
              </a:lnTo>
              <a:lnTo>
                <a:pt x="248067" y="2452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A6690-A604-4736-BB34-29328EDBC86B}">
      <dsp:nvSpPr>
        <dsp:cNvPr id="0" name=""/>
        <dsp:cNvSpPr/>
      </dsp:nvSpPr>
      <dsp:spPr>
        <a:xfrm>
          <a:off x="709036" y="3220023"/>
          <a:ext cx="2294305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Чтение</a:t>
          </a:r>
          <a:endParaRPr lang="ru-RU" sz="1800" kern="1200" dirty="0"/>
        </a:p>
      </dsp:txBody>
      <dsp:txXfrm>
        <a:off x="709036" y="3220023"/>
        <a:ext cx="2294305" cy="494474"/>
      </dsp:txXfrm>
    </dsp:sp>
    <dsp:sp modelId="{76277006-A736-40BD-B431-4CA027AA1DF3}">
      <dsp:nvSpPr>
        <dsp:cNvPr id="0" name=""/>
        <dsp:cNvSpPr/>
      </dsp:nvSpPr>
      <dsp:spPr>
        <a:xfrm>
          <a:off x="460969" y="1015215"/>
          <a:ext cx="248067" cy="322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781"/>
              </a:lnTo>
              <a:lnTo>
                <a:pt x="248067" y="3225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6B192-8B83-4C45-9146-92CE9BDBB8D8}">
      <dsp:nvSpPr>
        <dsp:cNvPr id="0" name=""/>
        <dsp:cNvSpPr/>
      </dsp:nvSpPr>
      <dsp:spPr>
        <a:xfrm>
          <a:off x="709036" y="3838116"/>
          <a:ext cx="2438383" cy="805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Дидактические и развивающие игры и упражнения</a:t>
          </a:r>
          <a:endParaRPr lang="ru-RU" sz="1800" kern="1200" dirty="0"/>
        </a:p>
      </dsp:txBody>
      <dsp:txXfrm>
        <a:off x="709036" y="3838116"/>
        <a:ext cx="2438383" cy="805760"/>
      </dsp:txXfrm>
    </dsp:sp>
    <dsp:sp modelId="{0514F39C-6C36-47C3-B75E-928029ED1DD0}">
      <dsp:nvSpPr>
        <dsp:cNvPr id="0" name=""/>
        <dsp:cNvSpPr/>
      </dsp:nvSpPr>
      <dsp:spPr>
        <a:xfrm>
          <a:off x="460969" y="1015215"/>
          <a:ext cx="248067" cy="399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9518"/>
              </a:lnTo>
              <a:lnTo>
                <a:pt x="248067" y="3999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2D56E-08E2-4943-B978-506C325CFF30}">
      <dsp:nvSpPr>
        <dsp:cNvPr id="0" name=""/>
        <dsp:cNvSpPr/>
      </dsp:nvSpPr>
      <dsp:spPr>
        <a:xfrm>
          <a:off x="709036" y="4767496"/>
          <a:ext cx="2362796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Подвижные игры</a:t>
          </a:r>
          <a:endParaRPr lang="ru-RU" sz="1800" kern="1200" dirty="0"/>
        </a:p>
      </dsp:txBody>
      <dsp:txXfrm>
        <a:off x="709036" y="4767496"/>
        <a:ext cx="2362796" cy="494474"/>
      </dsp:txXfrm>
    </dsp:sp>
    <dsp:sp modelId="{CF53A443-2328-485F-BABF-E96C291D80A7}">
      <dsp:nvSpPr>
        <dsp:cNvPr id="0" name=""/>
        <dsp:cNvSpPr/>
      </dsp:nvSpPr>
      <dsp:spPr>
        <a:xfrm>
          <a:off x="460969" y="1015215"/>
          <a:ext cx="248067" cy="4617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7611"/>
              </a:lnTo>
              <a:lnTo>
                <a:pt x="248067" y="4617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5B605-33B6-496A-8922-D6240D014C65}">
      <dsp:nvSpPr>
        <dsp:cNvPr id="0" name=""/>
        <dsp:cNvSpPr/>
      </dsp:nvSpPr>
      <dsp:spPr>
        <a:xfrm>
          <a:off x="709036" y="5385589"/>
          <a:ext cx="2362796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Сюжетно-ролевые (творческие) игры</a:t>
          </a:r>
          <a:endParaRPr lang="ru-RU" sz="1800" kern="1200" dirty="0"/>
        </a:p>
      </dsp:txBody>
      <dsp:txXfrm>
        <a:off x="709036" y="5385589"/>
        <a:ext cx="2362796" cy="494474"/>
      </dsp:txXfrm>
    </dsp:sp>
    <dsp:sp modelId="{C943F1BB-9420-426A-98E6-C3965C0A80EF}">
      <dsp:nvSpPr>
        <dsp:cNvPr id="0" name=""/>
        <dsp:cNvSpPr/>
      </dsp:nvSpPr>
      <dsp:spPr>
        <a:xfrm>
          <a:off x="460969" y="1015215"/>
          <a:ext cx="248067" cy="5235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5704"/>
              </a:lnTo>
              <a:lnTo>
                <a:pt x="248067" y="5235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AA39D-DFFE-430D-9000-EAC65BA31587}">
      <dsp:nvSpPr>
        <dsp:cNvPr id="0" name=""/>
        <dsp:cNvSpPr/>
      </dsp:nvSpPr>
      <dsp:spPr>
        <a:xfrm>
          <a:off x="709036" y="6003682"/>
          <a:ext cx="2355225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Продуктивная деятельность</a:t>
          </a:r>
          <a:endParaRPr lang="ru-RU" sz="1800" kern="1200" dirty="0"/>
        </a:p>
      </dsp:txBody>
      <dsp:txXfrm>
        <a:off x="709036" y="6003682"/>
        <a:ext cx="2355225" cy="494474"/>
      </dsp:txXfrm>
    </dsp:sp>
    <dsp:sp modelId="{9EB60145-EC2C-41F4-8246-9726D6508AE3}">
      <dsp:nvSpPr>
        <dsp:cNvPr id="0" name=""/>
        <dsp:cNvSpPr/>
      </dsp:nvSpPr>
      <dsp:spPr>
        <a:xfrm>
          <a:off x="2946741" y="0"/>
          <a:ext cx="2533330" cy="972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Формы работы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с родителями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2946741" y="0"/>
        <a:ext cx="2533330" cy="972645"/>
      </dsp:txXfrm>
    </dsp:sp>
    <dsp:sp modelId="{23E02B4C-05D5-4B76-AC45-4CC65C8948E7}">
      <dsp:nvSpPr>
        <dsp:cNvPr id="0" name=""/>
        <dsp:cNvSpPr/>
      </dsp:nvSpPr>
      <dsp:spPr>
        <a:xfrm>
          <a:off x="3200074" y="972645"/>
          <a:ext cx="228025" cy="37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57"/>
              </a:lnTo>
              <a:lnTo>
                <a:pt x="228025" y="373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F61C8-E14D-4411-847F-1C8E6626A6B1}">
      <dsp:nvSpPr>
        <dsp:cNvPr id="0" name=""/>
        <dsp:cNvSpPr/>
      </dsp:nvSpPr>
      <dsp:spPr>
        <a:xfrm>
          <a:off x="3428100" y="1098966"/>
          <a:ext cx="1723579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Анкетирование</a:t>
          </a:r>
          <a:endParaRPr lang="ru-RU" sz="1800" kern="1200" dirty="0"/>
        </a:p>
      </dsp:txBody>
      <dsp:txXfrm>
        <a:off x="3428100" y="1098966"/>
        <a:ext cx="1723579" cy="494474"/>
      </dsp:txXfrm>
    </dsp:sp>
    <dsp:sp modelId="{D5160E5D-9491-4068-988B-99AF92CAD218}">
      <dsp:nvSpPr>
        <dsp:cNvPr id="0" name=""/>
        <dsp:cNvSpPr/>
      </dsp:nvSpPr>
      <dsp:spPr>
        <a:xfrm>
          <a:off x="3200074" y="972645"/>
          <a:ext cx="228025" cy="99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650"/>
              </a:lnTo>
              <a:lnTo>
                <a:pt x="228025" y="991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D2C70-7846-4B43-9487-BD9375B38947}">
      <dsp:nvSpPr>
        <dsp:cNvPr id="0" name=""/>
        <dsp:cNvSpPr/>
      </dsp:nvSpPr>
      <dsp:spPr>
        <a:xfrm>
          <a:off x="3428100" y="1717058"/>
          <a:ext cx="1723579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Беседы</a:t>
          </a:r>
          <a:endParaRPr lang="ru-RU" sz="1800" kern="1200" dirty="0"/>
        </a:p>
      </dsp:txBody>
      <dsp:txXfrm>
        <a:off x="3428100" y="1717058"/>
        <a:ext cx="1723579" cy="494474"/>
      </dsp:txXfrm>
    </dsp:sp>
    <dsp:sp modelId="{AE7A5729-9A28-431F-BD9B-2D2BFF771D9E}">
      <dsp:nvSpPr>
        <dsp:cNvPr id="0" name=""/>
        <dsp:cNvSpPr/>
      </dsp:nvSpPr>
      <dsp:spPr>
        <a:xfrm>
          <a:off x="3200074" y="972645"/>
          <a:ext cx="216031" cy="162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488"/>
              </a:lnTo>
              <a:lnTo>
                <a:pt x="216031" y="1628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569FF-E0FD-4256-8628-F3CAE983550B}">
      <dsp:nvSpPr>
        <dsp:cNvPr id="0" name=""/>
        <dsp:cNvSpPr/>
      </dsp:nvSpPr>
      <dsp:spPr>
        <a:xfrm>
          <a:off x="3416106" y="2353897"/>
          <a:ext cx="1747567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Консультации</a:t>
          </a:r>
          <a:endParaRPr lang="ru-RU" sz="1800" kern="1200" dirty="0"/>
        </a:p>
      </dsp:txBody>
      <dsp:txXfrm>
        <a:off x="3416106" y="2353897"/>
        <a:ext cx="1747567" cy="494474"/>
      </dsp:txXfrm>
    </dsp:sp>
    <dsp:sp modelId="{BA9BB63D-4A81-4CD8-B071-3C4ED57C2E56}">
      <dsp:nvSpPr>
        <dsp:cNvPr id="0" name=""/>
        <dsp:cNvSpPr/>
      </dsp:nvSpPr>
      <dsp:spPr>
        <a:xfrm>
          <a:off x="3200074" y="972645"/>
          <a:ext cx="228025" cy="2227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836"/>
              </a:lnTo>
              <a:lnTo>
                <a:pt x="228025" y="2227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23540-4178-43EC-9C1B-C2BAF34F9CAA}">
      <dsp:nvSpPr>
        <dsp:cNvPr id="0" name=""/>
        <dsp:cNvSpPr/>
      </dsp:nvSpPr>
      <dsp:spPr>
        <a:xfrm>
          <a:off x="3428100" y="2953244"/>
          <a:ext cx="1723571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Наглядная информация</a:t>
          </a:r>
          <a:endParaRPr lang="ru-RU" sz="1800" kern="1200" dirty="0"/>
        </a:p>
      </dsp:txBody>
      <dsp:txXfrm>
        <a:off x="3428100" y="2953244"/>
        <a:ext cx="1723571" cy="494474"/>
      </dsp:txXfrm>
    </dsp:sp>
    <dsp:sp modelId="{15DB68B8-465F-489F-A283-551690180868}">
      <dsp:nvSpPr>
        <dsp:cNvPr id="0" name=""/>
        <dsp:cNvSpPr/>
      </dsp:nvSpPr>
      <dsp:spPr>
        <a:xfrm>
          <a:off x="3200074" y="972645"/>
          <a:ext cx="288620" cy="2848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772"/>
              </a:lnTo>
              <a:lnTo>
                <a:pt x="288620" y="2848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D58AB-3C07-49C6-B6A9-61F6E5EE1D95}">
      <dsp:nvSpPr>
        <dsp:cNvPr id="0" name=""/>
        <dsp:cNvSpPr/>
      </dsp:nvSpPr>
      <dsp:spPr>
        <a:xfrm>
          <a:off x="3488695" y="3574181"/>
          <a:ext cx="1723571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Родительские собрания</a:t>
          </a:r>
          <a:endParaRPr lang="ru-RU" sz="1200" kern="1200" dirty="0"/>
        </a:p>
      </dsp:txBody>
      <dsp:txXfrm>
        <a:off x="3488695" y="3574181"/>
        <a:ext cx="1723571" cy="494474"/>
      </dsp:txXfrm>
    </dsp:sp>
    <dsp:sp modelId="{96EEB78B-7A31-4556-A31A-B7CAF0F7DA79}">
      <dsp:nvSpPr>
        <dsp:cNvPr id="0" name=""/>
        <dsp:cNvSpPr/>
      </dsp:nvSpPr>
      <dsp:spPr>
        <a:xfrm>
          <a:off x="3200074" y="972645"/>
          <a:ext cx="216609" cy="393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8472"/>
              </a:lnTo>
              <a:lnTo>
                <a:pt x="216609" y="393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CE886-21F5-45E5-B192-78734C748DB6}">
      <dsp:nvSpPr>
        <dsp:cNvPr id="0" name=""/>
        <dsp:cNvSpPr/>
      </dsp:nvSpPr>
      <dsp:spPr>
        <a:xfrm>
          <a:off x="3416683" y="4222254"/>
          <a:ext cx="1723579" cy="1377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Открытые просмотры  организованной детской деятельности (утренняя гимнастика, режимные моменты, закаливание, НОД и т.д.)</a:t>
          </a:r>
          <a:endParaRPr lang="ru-RU" sz="1200" kern="1200" dirty="0"/>
        </a:p>
      </dsp:txBody>
      <dsp:txXfrm>
        <a:off x="3416683" y="4222254"/>
        <a:ext cx="1723579" cy="1377729"/>
      </dsp:txXfrm>
    </dsp:sp>
    <dsp:sp modelId="{EAAD5E9A-D032-42A8-9607-7201F0A7BF50}">
      <dsp:nvSpPr>
        <dsp:cNvPr id="0" name=""/>
        <dsp:cNvSpPr/>
      </dsp:nvSpPr>
      <dsp:spPr>
        <a:xfrm>
          <a:off x="3200074" y="972645"/>
          <a:ext cx="216609" cy="5009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012"/>
              </a:lnTo>
              <a:lnTo>
                <a:pt x="216609" y="5009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DDACD-3B56-4D75-83CF-9173149C19A2}">
      <dsp:nvSpPr>
        <dsp:cNvPr id="0" name=""/>
        <dsp:cNvSpPr/>
      </dsp:nvSpPr>
      <dsp:spPr>
        <a:xfrm>
          <a:off x="3416683" y="5734421"/>
          <a:ext cx="1723571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Мини-библиотека на тему: «Здоровье»</a:t>
          </a:r>
          <a:endParaRPr lang="ru-RU" sz="1200" kern="1200" dirty="0"/>
        </a:p>
      </dsp:txBody>
      <dsp:txXfrm>
        <a:off x="3416683" y="5734421"/>
        <a:ext cx="1723571" cy="494474"/>
      </dsp:txXfrm>
    </dsp:sp>
    <dsp:sp modelId="{01FE7CE2-DB60-41E5-ADEB-FBCF47AAB89D}">
      <dsp:nvSpPr>
        <dsp:cNvPr id="0" name=""/>
        <dsp:cNvSpPr/>
      </dsp:nvSpPr>
      <dsp:spPr>
        <a:xfrm>
          <a:off x="5705483" y="0"/>
          <a:ext cx="2716701" cy="1032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Совместная деятельность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(педагоги-дети-родители)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5705483" y="0"/>
        <a:ext cx="2716701" cy="1032116"/>
      </dsp:txXfrm>
    </dsp:sp>
    <dsp:sp modelId="{7EAADAAF-1C14-4366-ACF1-3DC656D02EDC}">
      <dsp:nvSpPr>
        <dsp:cNvPr id="0" name=""/>
        <dsp:cNvSpPr/>
      </dsp:nvSpPr>
      <dsp:spPr>
        <a:xfrm>
          <a:off x="5977153" y="1032116"/>
          <a:ext cx="319851" cy="41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36"/>
              </a:lnTo>
              <a:lnTo>
                <a:pt x="319851" y="4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A2766-746B-48A5-B102-A95E11870991}">
      <dsp:nvSpPr>
        <dsp:cNvPr id="0" name=""/>
        <dsp:cNvSpPr/>
      </dsp:nvSpPr>
      <dsp:spPr>
        <a:xfrm>
          <a:off x="6297004" y="1197915"/>
          <a:ext cx="2153827" cy="49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Экскурсии</a:t>
          </a:r>
          <a:endParaRPr lang="ru-RU" sz="1600" kern="1200" dirty="0"/>
        </a:p>
      </dsp:txBody>
      <dsp:txXfrm>
        <a:off x="6297004" y="1197915"/>
        <a:ext cx="2153827" cy="494474"/>
      </dsp:txXfrm>
    </dsp:sp>
    <dsp:sp modelId="{A721DEB4-3DE9-4E90-B5E2-BFF179AE610E}">
      <dsp:nvSpPr>
        <dsp:cNvPr id="0" name=""/>
        <dsp:cNvSpPr/>
      </dsp:nvSpPr>
      <dsp:spPr>
        <a:xfrm>
          <a:off x="5977153" y="1032116"/>
          <a:ext cx="268189" cy="121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707"/>
              </a:lnTo>
              <a:lnTo>
                <a:pt x="268189" y="1214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E58D8-F502-4ECB-A57E-72DB785CA394}">
      <dsp:nvSpPr>
        <dsp:cNvPr id="0" name=""/>
        <dsp:cNvSpPr/>
      </dsp:nvSpPr>
      <dsp:spPr>
        <a:xfrm>
          <a:off x="6245342" y="1776529"/>
          <a:ext cx="2149761" cy="940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Совместная физкультурная деятельность «Гимнастика вдвоём»</a:t>
          </a:r>
          <a:endParaRPr lang="ru-RU" sz="1400" kern="1200" dirty="0"/>
        </a:p>
      </dsp:txBody>
      <dsp:txXfrm>
        <a:off x="6245342" y="1776529"/>
        <a:ext cx="2149761" cy="940589"/>
      </dsp:txXfrm>
    </dsp:sp>
    <dsp:sp modelId="{9E3437F2-7700-4007-8339-683F4E1E0051}">
      <dsp:nvSpPr>
        <dsp:cNvPr id="0" name=""/>
        <dsp:cNvSpPr/>
      </dsp:nvSpPr>
      <dsp:spPr>
        <a:xfrm>
          <a:off x="5977153" y="1032116"/>
          <a:ext cx="175837" cy="2510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851"/>
              </a:lnTo>
              <a:lnTo>
                <a:pt x="175837" y="2510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CBBE9-F191-43C8-B106-C05C4EF44255}">
      <dsp:nvSpPr>
        <dsp:cNvPr id="0" name=""/>
        <dsp:cNvSpPr/>
      </dsp:nvSpPr>
      <dsp:spPr>
        <a:xfrm>
          <a:off x="6152990" y="2854097"/>
          <a:ext cx="2323752" cy="1377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Совместная продуктивная деятельность (семейный герб здоровья, поделка «мой режим дня»,) коллаж «Правила гигиены»)</a:t>
          </a:r>
          <a:endParaRPr lang="ru-RU" sz="1400" kern="1200" dirty="0"/>
        </a:p>
      </dsp:txBody>
      <dsp:txXfrm>
        <a:off x="6152990" y="2854097"/>
        <a:ext cx="2323752" cy="1377739"/>
      </dsp:txXfrm>
    </dsp:sp>
    <dsp:sp modelId="{557CA04C-7DFE-4268-852F-B56878424F4F}">
      <dsp:nvSpPr>
        <dsp:cNvPr id="0" name=""/>
        <dsp:cNvSpPr/>
      </dsp:nvSpPr>
      <dsp:spPr>
        <a:xfrm>
          <a:off x="5977153" y="1032116"/>
          <a:ext cx="268189" cy="362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226"/>
              </a:lnTo>
              <a:lnTo>
                <a:pt x="268189" y="3629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3FA5D-A001-4499-90EF-5D6B17C55A21}">
      <dsp:nvSpPr>
        <dsp:cNvPr id="0" name=""/>
        <dsp:cNvSpPr/>
      </dsp:nvSpPr>
      <dsp:spPr>
        <a:xfrm>
          <a:off x="6245342" y="4342094"/>
          <a:ext cx="2186447" cy="638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Совместные спортивно-развлекательные мероприятия</a:t>
          </a:r>
          <a:endParaRPr lang="ru-RU" sz="1400" kern="1200" dirty="0"/>
        </a:p>
      </dsp:txBody>
      <dsp:txXfrm>
        <a:off x="6245342" y="4342094"/>
        <a:ext cx="2186447" cy="63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hipnygova.ucoz.ru/_tbkp/0_555d0_b1c6651f_X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муниципальное дошкольное образовательное учреждение </a:t>
            </a:r>
            <a:b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«Центр развития ребёнка –детский сад №4»</a:t>
            </a:r>
            <a:b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городского округа Электросталь Московской области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</a:p>
          <a:p>
            <a:pPr algn="ctr">
              <a:buNone/>
            </a:pPr>
            <a:r>
              <a:rPr lang="ru-RU" sz="3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«КАК ПРИРУЧИТЬ ЗДОРОВЬЕ»</a:t>
            </a:r>
          </a:p>
          <a:p>
            <a:pPr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взаимодействие детского сада и семьи</a:t>
            </a:r>
          </a:p>
          <a:p>
            <a:pPr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 формированию </a:t>
            </a:r>
          </a:p>
          <a:p>
            <a:pPr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здорового образа жизни дошкольников</a:t>
            </a:r>
          </a:p>
          <a:p>
            <a:pPr algn="ctr">
              <a:lnSpc>
                <a:spcPts val="288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8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Автор : воспитатель </a:t>
            </a:r>
          </a:p>
          <a:p>
            <a:pPr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Красова Ольга Александровна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0" indent="35560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Разработка системы приобщения участников педагогического процесса (дети-педагоги-родители) к здоровому образу жизни и осуществление её в условиях дошкольного учреждения.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357166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 descr="http://ds659.mskzapad.ru/images/cms/data/0_1ba94_659ffa18_xl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9" y="3929066"/>
            <a:ext cx="3949847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3116"/>
            <a:ext cx="7858180" cy="4500594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/>
                <a:cs typeface="Times New Roman"/>
              </a:rPr>
              <a:t>☻</a:t>
            </a:r>
            <a:r>
              <a:rPr lang="ru-RU" b="1" i="1" dirty="0" smtClean="0">
                <a:solidFill>
                  <a:srgbClr val="002060"/>
                </a:solidFill>
              </a:rPr>
              <a:t>Воспитание ценностного отношения к здоровому образу жизни  через взаимодействие с семьями воспитанников с использованием здоровьесберегающих технологий;</a:t>
            </a:r>
          </a:p>
          <a:p>
            <a:pPr lvl="0"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☻ </a:t>
            </a:r>
            <a:r>
              <a:rPr lang="ru-RU" b="1" i="1" dirty="0" smtClean="0">
                <a:solidFill>
                  <a:srgbClr val="002060"/>
                </a:solidFill>
              </a:rPr>
              <a:t>Повышение компетентности родителей в вопросах укрепления и сохранения физического и психического здоровья дошкольников;</a:t>
            </a:r>
          </a:p>
          <a:p>
            <a:pPr lvl="0"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☻ </a:t>
            </a:r>
            <a:r>
              <a:rPr lang="ru-RU" b="1" i="1" dirty="0" smtClean="0">
                <a:solidFill>
                  <a:srgbClr val="002060"/>
                </a:solidFill>
              </a:rPr>
              <a:t>Оказание положительного влияния на эмоциональное и физическое развитие воспитанников посредствам организации совместной деятельности родителей с детьми;</a:t>
            </a:r>
          </a:p>
          <a:p>
            <a:pPr lvl="0"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☻ </a:t>
            </a:r>
            <a:r>
              <a:rPr lang="ru-RU" b="1" i="1" dirty="0" smtClean="0">
                <a:solidFill>
                  <a:srgbClr val="002060"/>
                </a:solidFill>
              </a:rPr>
              <a:t>Обучение родителей  формам и методам по физическому воспитанию детей в совместной деятельности;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☻ </a:t>
            </a:r>
            <a:r>
              <a:rPr lang="ru-RU" b="1" i="1" dirty="0" smtClean="0">
                <a:solidFill>
                  <a:srgbClr val="002060"/>
                </a:solidFill>
              </a:rPr>
              <a:t>Формирование навыков рационального питания и закаливания в семье.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85728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506" name="Picture 2" descr="http://img01.chitalnya.ru/upload2/628/16667182883247734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288019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715436" cy="53578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/>
              <a:t>                        </a:t>
            </a:r>
            <a:r>
              <a:rPr lang="ru-RU" sz="8800" b="1" dirty="0" smtClean="0"/>
              <a:t>У детей  дошкольного возраста  </a:t>
            </a:r>
          </a:p>
          <a:p>
            <a:pPr marL="0" indent="0">
              <a:buNone/>
            </a:pPr>
            <a:r>
              <a:rPr lang="ru-RU" sz="8800" b="1" dirty="0" smtClean="0"/>
              <a:t>                    возможно качественно   повысить  </a:t>
            </a:r>
          </a:p>
          <a:p>
            <a:pPr marL="0" indent="0">
              <a:buNone/>
            </a:pPr>
            <a:r>
              <a:rPr lang="ru-RU" sz="8800" b="1" dirty="0" smtClean="0"/>
              <a:t>                  представления  о культуре здоровья </a:t>
            </a:r>
          </a:p>
          <a:p>
            <a:pPr marL="0" indent="0">
              <a:buNone/>
            </a:pPr>
            <a:r>
              <a:rPr lang="ru-RU" sz="8800" b="1" dirty="0" smtClean="0"/>
              <a:t>          и здоровом образе жизни при соблюдении </a:t>
            </a:r>
          </a:p>
          <a:p>
            <a:pPr marL="0" indent="0">
              <a:buNone/>
            </a:pPr>
            <a:r>
              <a:rPr lang="ru-RU" sz="8800" b="1" dirty="0" smtClean="0"/>
              <a:t>         ряда организационно-педагогических условий:</a:t>
            </a:r>
          </a:p>
          <a:p>
            <a:pPr marL="0" lvl="0" indent="0">
              <a:buNone/>
            </a:pPr>
            <a:r>
              <a:rPr lang="ru-RU" sz="7200" b="1" i="1" dirty="0" smtClean="0">
                <a:solidFill>
                  <a:srgbClr val="FFFF66"/>
                </a:solidFill>
                <a:latin typeface="Times New Roman"/>
                <a:cs typeface="Times New Roman"/>
              </a:rPr>
              <a:t>☼ </a:t>
            </a:r>
            <a:r>
              <a:rPr lang="ru-RU" sz="7200" b="1" i="1" dirty="0" smtClean="0">
                <a:solidFill>
                  <a:srgbClr val="FFFF00"/>
                </a:solidFill>
              </a:rPr>
              <a:t>реализации выстроенной системы  педагогической работы по приобщению детей  и их родителей к здоровому образу жизни с опорой на разнообразные методы и приёмы; </a:t>
            </a:r>
          </a:p>
          <a:p>
            <a:pPr marL="0" lvl="0" indent="0">
              <a:buNone/>
            </a:pPr>
            <a:r>
              <a:rPr lang="ru-RU" sz="6200" b="1" dirty="0" smtClean="0">
                <a:solidFill>
                  <a:srgbClr val="FFFF66"/>
                </a:solidFill>
                <a:latin typeface="Times New Roman"/>
                <a:cs typeface="Times New Roman"/>
              </a:rPr>
              <a:t>☼</a:t>
            </a:r>
            <a:r>
              <a:rPr lang="ru-RU" sz="6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7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включения материала по здоровому образу жизни в разные организационные формы: занятия познавательного цикла; организацию дней здоровья; детско-родительские и спортивные праздники, развлечения, эстафеты, прогулки;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6200" b="1" dirty="0" smtClean="0">
                <a:solidFill>
                  <a:srgbClr val="FFFF66"/>
                </a:solidFill>
                <a:latin typeface="Times New Roman"/>
                <a:cs typeface="Times New Roman"/>
              </a:rPr>
              <a:t>☼</a:t>
            </a:r>
            <a:r>
              <a:rPr lang="ru-RU" sz="6200" b="1" dirty="0" smtClean="0">
                <a:latin typeface="Times New Roman"/>
                <a:cs typeface="Times New Roman"/>
              </a:rPr>
              <a:t> </a:t>
            </a:r>
            <a:r>
              <a:rPr lang="ru-RU" sz="7200" b="1" i="1" dirty="0" smtClean="0">
                <a:solidFill>
                  <a:srgbClr val="FFFF66"/>
                </a:solidFill>
              </a:rPr>
              <a:t>активного включения родителей в работу по сохранению и укреплению здоровья детей:</a:t>
            </a:r>
            <a:r>
              <a:rPr lang="ru-RU" sz="7200" b="1" i="1" dirty="0" smtClean="0"/>
              <a:t> выполнение рекомендаций воспитателя по посещению детьми спортивных секции;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b="1" i="1" dirty="0" smtClean="0"/>
              <a:t> </a:t>
            </a:r>
            <a:r>
              <a:rPr lang="ru-RU" sz="7200" b="1" dirty="0" smtClean="0">
                <a:solidFill>
                  <a:srgbClr val="FFFF66"/>
                </a:solidFill>
                <a:latin typeface="Times New Roman"/>
                <a:cs typeface="Times New Roman"/>
                <a:sym typeface="Wingdings"/>
              </a:rPr>
              <a:t> </a:t>
            </a:r>
            <a:r>
              <a:rPr lang="ru-RU" sz="7200" b="1" i="1" dirty="0" smtClean="0"/>
              <a:t>просвещение средствами папок-передвижек </a:t>
            </a:r>
            <a:r>
              <a:rPr lang="ru-RU" sz="7200" b="1" i="1" dirty="0" smtClean="0">
                <a:solidFill>
                  <a:srgbClr val="FFC000"/>
                </a:solidFill>
              </a:rPr>
              <a:t>«Здоровый образ жизни»</a:t>
            </a:r>
            <a:r>
              <a:rPr lang="ru-RU" sz="7200" b="1" i="1" dirty="0" smtClean="0"/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rgbClr val="FF9900"/>
                </a:solidFill>
              </a:rPr>
              <a:t>      «Спорт в нашей семье»;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b="1" i="1" dirty="0" smtClean="0"/>
              <a:t> </a:t>
            </a:r>
            <a:r>
              <a:rPr lang="ru-RU" sz="7200" b="1" dirty="0" smtClean="0">
                <a:solidFill>
                  <a:srgbClr val="FFFF66"/>
                </a:solidFill>
                <a:latin typeface="Times New Roman"/>
                <a:cs typeface="Times New Roman"/>
                <a:sym typeface="Wingdings"/>
              </a:rPr>
              <a:t></a:t>
            </a:r>
            <a:r>
              <a:rPr lang="ru-RU" sz="7200" b="1" i="1" dirty="0" smtClean="0"/>
              <a:t>участие родителей и детей в совместных физкультурных занятиях,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b="1" i="1" dirty="0" smtClean="0"/>
              <a:t> в конкурсах </a:t>
            </a:r>
            <a:r>
              <a:rPr lang="ru-RU" sz="7200" b="1" i="1" dirty="0" smtClean="0">
                <a:solidFill>
                  <a:srgbClr val="FF9900"/>
                </a:solidFill>
              </a:rPr>
              <a:t>«Папа, мама, я – спортивная семья»</a:t>
            </a:r>
            <a:r>
              <a:rPr lang="ru-RU" sz="7200" b="1" i="1" dirty="0" smtClean="0">
                <a:solidFill>
                  <a:srgbClr val="002060"/>
                </a:solidFill>
              </a:rPr>
              <a:t>,</a:t>
            </a:r>
            <a:r>
              <a:rPr lang="ru-RU" sz="7200" b="1" i="1" dirty="0" smtClean="0">
                <a:solidFill>
                  <a:srgbClr val="FF9900"/>
                </a:solidFill>
              </a:rPr>
              <a:t> </a:t>
            </a:r>
            <a:r>
              <a:rPr lang="ru-RU" sz="7200" b="1" i="1" dirty="0" smtClean="0">
                <a:solidFill>
                  <a:schemeClr val="accent6"/>
                </a:solidFill>
              </a:rPr>
              <a:t>«Спортивный марафон»</a:t>
            </a:r>
            <a:r>
              <a:rPr lang="ru-RU" sz="7200" b="1" i="1" dirty="0" smtClean="0"/>
              <a:t> и т.п.;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b="1" i="1" dirty="0" smtClean="0"/>
              <a:t> </a:t>
            </a:r>
            <a:r>
              <a:rPr lang="ru-RU" sz="7200" b="1" dirty="0" smtClean="0">
                <a:solidFill>
                  <a:srgbClr val="FFFF66"/>
                </a:solidFill>
                <a:latin typeface="Times New Roman"/>
                <a:cs typeface="Times New Roman"/>
                <a:sym typeface="Wingdings"/>
              </a:rPr>
              <a:t> </a:t>
            </a:r>
            <a:r>
              <a:rPr lang="ru-RU" sz="7200" b="1" i="1" dirty="0" smtClean="0"/>
              <a:t>оказание родительской помощи в оснащении и пополнении оборудования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7200" b="1" i="1" dirty="0" smtClean="0"/>
              <a:t>     физкультурных уголков.</a:t>
            </a:r>
          </a:p>
          <a:p>
            <a:pPr marL="0" indent="0"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142852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Гипотеза: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http://www.r79.nalog.ru/images/photo/1/d12/1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2247" y="0"/>
            <a:ext cx="3361753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114300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Система</a:t>
            </a:r>
            <a:r>
              <a:rPr lang="ru-RU" b="1" i="1" dirty="0" smtClean="0"/>
              <a:t> педагогической работы по повышению культуры здоровья детей дошкольного возраста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00042"/>
            <a:ext cx="7180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Объект исследования: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967335"/>
            <a:ext cx="72152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Предмет исследования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285984" y="4071942"/>
            <a:ext cx="6643734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/>
            <a:r>
              <a:rPr lang="ru-RU" sz="2700" b="1" i="1" dirty="0" smtClean="0">
                <a:solidFill>
                  <a:srgbClr val="002060"/>
                </a:solidFill>
              </a:rPr>
              <a:t>Организационно-педагогические условия совместной деятельности детского сада и родителей по формированию здорового образа жизни дошкольников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4" descr="http://t2.gstatic.com/images?q=tbn:ANd9GcTVipsAbRVTPVAcIcPNLsCUyN-OfkkGat4NcvL0vItiZYlIPT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2762"/>
            <a:ext cx="2009311" cy="18674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2" name="Picture 6" descr="http://sidash.ru/wp-content/uploads/2011/01/vopros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2653393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715436" cy="47149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66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Повышение заинтересованности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родителей в укреплении здоровья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дошкольника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66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Формирование желания у детей и их родителей заботиться о сохранении своего здоровья; знакомство с правилами здорового образа жизни, личной гигиены, гигиены здоровья, рациональной двигательной активности.</a:t>
            </a:r>
          </a:p>
          <a:p>
            <a:pPr>
              <a:buNone/>
            </a:pPr>
            <a:r>
              <a:rPr lang="ru-RU" dirty="0" smtClean="0">
                <a:solidFill>
                  <a:srgbClr val="FFFF66"/>
                </a:solidFill>
              </a:rPr>
              <a:t>☼ </a:t>
            </a:r>
            <a:r>
              <a:rPr lang="ru-RU" b="1" i="1" dirty="0" smtClean="0">
                <a:solidFill>
                  <a:srgbClr val="002060"/>
                </a:solidFill>
              </a:rPr>
              <a:t>Применение сформированных  у детей необходимых знаний, навыков и умений по укреплению собственного здоровья  на практике.</a:t>
            </a:r>
          </a:p>
          <a:p>
            <a:pPr>
              <a:buNone/>
            </a:pPr>
            <a:r>
              <a:rPr lang="ru-RU" dirty="0" smtClean="0">
                <a:solidFill>
                  <a:srgbClr val="FFFF66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FF66"/>
                </a:solidFill>
              </a:rPr>
              <a:t>Установление партнёрских отношений с семьями воспитанников.</a:t>
            </a:r>
          </a:p>
          <a:p>
            <a:pPr>
              <a:buNone/>
            </a:pPr>
            <a:r>
              <a:rPr lang="ru-RU" dirty="0" smtClean="0">
                <a:solidFill>
                  <a:srgbClr val="FFFF66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Повышение активности родителей в образовательном процессе, в укреплении здоровья детей и их физического совершенствования.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57864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Ожидаемые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9700" name="Picture 4" descr="http://www.vseodetyah.com/editorfiles/rebenok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3357554" cy="295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i="1" dirty="0" smtClean="0"/>
              <a:t>Организационно-подготовительный (сентябрь-октябрь)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Основной (ноябрь-март)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Контрольно- оценочный(апрель-май)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 Презентация проекта (май)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Прогностический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214291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Этапы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сроки реализации проекта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543956" cy="434023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99"/>
                </a:solidFill>
              </a:rPr>
              <a:t>Цели: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активизировать интерес детей к здоровью человека и своему собственному;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привлечь родителей к совместной работе с дошкольным учреждением по воспитанию культуры здоровья у дошкольников.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214290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 Организационно-подготовительный этап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http://detsad12.dagschool.com/_http_schools/1751/detsad12/admin/ckfinder/core/connector/php/connector.phpfck_user_files/images/risunok1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4800599"/>
            <a:ext cx="40767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99"/>
                </a:solidFill>
              </a:rPr>
              <a:t>Цели: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активное участие детей и родителей во всех спортивно-оздоровительных мероприятиях ДОУ;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снижение заболеваемости в группе;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повышение качества образования в вопросах культуры здоровья.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28604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II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 Основной этап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2770" name="Picture 2" descr="http://3.bp.blogspot.com/_qznYNzjeuT4/TOEtOwRIaSI/AAAAAAAADF8/RYh0hvJ1yYk/s400/momdad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76625" cy="2562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0" y="142852"/>
          <a:ext cx="878684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dou-68.narod.ru/img/embl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013176"/>
            <a:ext cx="1835695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1571636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Опытно- исследовательская деятельность</a:t>
            </a:r>
            <a:endParaRPr lang="ru-RU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2357430"/>
            <a:ext cx="3240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2214554"/>
            <a:ext cx="3357586" cy="41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A4DBE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86874" cy="307183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000" b="1" i="1" dirty="0" smtClean="0">
                <a:solidFill>
                  <a:srgbClr val="FFFF66"/>
                </a:solidFill>
                <a:latin typeface="Monotype Corsiva" pitchFamily="66" charset="0"/>
              </a:rPr>
              <a:t>«Я не боюсь ещё и ещё раз повторять:</a:t>
            </a:r>
            <a:r>
              <a:rPr lang="ru-RU" sz="3000" b="1" dirty="0" smtClean="0">
                <a:solidFill>
                  <a:srgbClr val="FFFF66"/>
                </a:solidFill>
                <a:latin typeface="Monotype Corsiva" pitchFamily="66" charset="0"/>
              </a:rPr>
              <a:t/>
            </a:r>
            <a:br>
              <a:rPr lang="ru-RU" sz="3000" b="1" dirty="0" smtClean="0">
                <a:solidFill>
                  <a:srgbClr val="FFFF66"/>
                </a:solidFill>
                <a:latin typeface="Monotype Corsiva" pitchFamily="66" charset="0"/>
              </a:rPr>
            </a:br>
            <a:r>
              <a:rPr lang="ru-RU" sz="3000" b="1" i="1" dirty="0" smtClean="0">
                <a:solidFill>
                  <a:srgbClr val="FFFF66"/>
                </a:solidFill>
                <a:latin typeface="Monotype Corsiva" pitchFamily="66" charset="0"/>
              </a:rPr>
              <a:t> забота о здоровье – это важнейший труд  воспитателя. </a:t>
            </a:r>
            <a:endParaRPr lang="ru-RU" sz="3000" dirty="0" smtClean="0">
              <a:solidFill>
                <a:srgbClr val="FFFF66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3000" b="1" i="1" dirty="0" smtClean="0">
                <a:solidFill>
                  <a:srgbClr val="FFFF66"/>
                </a:solidFill>
                <a:latin typeface="Monotype Corsiva" pitchFamily="66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  <a:r>
              <a:rPr lang="ru-RU" b="1" dirty="0" smtClean="0">
                <a:solidFill>
                  <a:srgbClr val="FFFF66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FF66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FF66"/>
                </a:solidFill>
                <a:latin typeface="Monotype Corsiva" pitchFamily="66" charset="0"/>
              </a:rPr>
              <a:t>                                  В.А. Сухомлинский</a:t>
            </a:r>
            <a:endParaRPr lang="ru-RU" dirty="0" smtClean="0">
              <a:solidFill>
                <a:srgbClr val="FFFF66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122" name="Picture 2" descr="http://glamius.ru/uploads/img/zdorove-detej-v-detskom-sa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14686"/>
            <a:ext cx="5072098" cy="337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143116"/>
            <a:ext cx="2500330" cy="391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1143007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Экскурсии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DSC_03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6078959" y="1350537"/>
            <a:ext cx="2549905" cy="2134800"/>
          </a:xfrm>
          <a:prstGeom prst="rect">
            <a:avLst/>
          </a:prstGeom>
        </p:spPr>
      </p:pic>
      <p:pic>
        <p:nvPicPr>
          <p:cNvPr id="10" name="Picture 5" descr="C:\Users\КОСТИК\Desktop\в презентацию\IMGP29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068262" y="3218490"/>
            <a:ext cx="2071703" cy="3778608"/>
          </a:xfrm>
          <a:prstGeom prst="rect">
            <a:avLst/>
          </a:prstGeom>
          <a:noFill/>
        </p:spPr>
      </p:pic>
      <p:pic>
        <p:nvPicPr>
          <p:cNvPr id="11" name="Picture 3" descr="C:\Users\КОСТИК\Desktop\в презентацию\IMGP2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357298"/>
            <a:ext cx="232173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143008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Беседы</a:t>
            </a:r>
            <a:endParaRPr lang="ru-RU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286256"/>
            <a:ext cx="4000528" cy="19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SC025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857232"/>
            <a:ext cx="3643306" cy="2053354"/>
          </a:xfrm>
          <a:prstGeom prst="rect">
            <a:avLst/>
          </a:prstGeom>
        </p:spPr>
      </p:pic>
      <p:pic>
        <p:nvPicPr>
          <p:cNvPr id="6" name="Рисунок 5" descr="IMG_20141007_09214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14942" y="3429000"/>
            <a:ext cx="2701916" cy="2714644"/>
          </a:xfrm>
          <a:prstGeom prst="rect">
            <a:avLst/>
          </a:prstGeom>
        </p:spPr>
      </p:pic>
      <p:pic>
        <p:nvPicPr>
          <p:cNvPr id="8" name="Рисунок 7" descr="IMG_20140515_10303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142976" y="1857364"/>
            <a:ext cx="2857520" cy="184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785818"/>
          </a:xfrm>
          <a:scene3d>
            <a:camera prst="perspectiveContrastingRightFacing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Дидактические и развивающие игры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и упражнения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КОСТИК\Desktop\в презентацию\IMG_20141007_1053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964645" y="2821777"/>
            <a:ext cx="2571769" cy="1928827"/>
          </a:xfrm>
          <a:prstGeom prst="rect">
            <a:avLst/>
          </a:prstGeom>
          <a:noFill/>
        </p:spPr>
      </p:pic>
      <p:pic>
        <p:nvPicPr>
          <p:cNvPr id="9" name="Рисунок 8" descr="IMG_20141007_1049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72132" y="4071942"/>
            <a:ext cx="3071802" cy="2303852"/>
          </a:xfrm>
          <a:prstGeom prst="rect">
            <a:avLst/>
          </a:prstGeom>
        </p:spPr>
      </p:pic>
      <p:pic>
        <p:nvPicPr>
          <p:cNvPr id="12" name="Рисунок 11" descr="IMG_20141007_1050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500570"/>
            <a:ext cx="2357422" cy="1768067"/>
          </a:xfrm>
          <a:prstGeom prst="rect">
            <a:avLst/>
          </a:prstGeom>
        </p:spPr>
      </p:pic>
      <p:pic>
        <p:nvPicPr>
          <p:cNvPr id="13" name="Рисунок 12" descr="IMG_20141007_1052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1428736"/>
            <a:ext cx="2928926" cy="2196695"/>
          </a:xfrm>
          <a:prstGeom prst="rect">
            <a:avLst/>
          </a:prstGeom>
        </p:spPr>
      </p:pic>
      <p:pic>
        <p:nvPicPr>
          <p:cNvPr id="14" name="Рисунок 13" descr="IMG_20141007_10511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00034" y="1714488"/>
            <a:ext cx="235747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186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928926" y="3857628"/>
            <a:ext cx="3107553" cy="177574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229600" cy="785818"/>
          </a:xfrm>
          <a:scene3d>
            <a:camera prst="perspectiveContrastingRightFacing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Дидактические и развивающие игры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и упражнения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357430"/>
            <a:ext cx="2214578" cy="332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IMG_186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43636" y="2214554"/>
            <a:ext cx="2713525" cy="3215019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1785926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785818"/>
          </a:xfrm>
          <a:scene3d>
            <a:camera prst="perspectiveContrastingRightFacing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Дидактические и развивающие игры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и упражнения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6" name="Picture 7" descr="C:\Users\КОСТИК\Desktop\в презентацию\IMG_18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12" y="3143248"/>
            <a:ext cx="2214578" cy="3323469"/>
          </a:xfrm>
          <a:prstGeom prst="rect">
            <a:avLst/>
          </a:prstGeom>
          <a:noFill/>
        </p:spPr>
      </p:pic>
      <p:pic>
        <p:nvPicPr>
          <p:cNvPr id="7" name="Picture 6" descr="C:\Users\КОСТИК\Desktop\в презентацию\IMG_18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928934"/>
            <a:ext cx="2198509" cy="329935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928802"/>
            <a:ext cx="23574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857232"/>
            <a:ext cx="2928958" cy="185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КОСТИК\Desktop\в презентацию\IMG_18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000240"/>
            <a:ext cx="2786082" cy="1832519"/>
          </a:xfrm>
          <a:prstGeom prst="rect">
            <a:avLst/>
          </a:prstGeom>
          <a:noFill/>
        </p:spPr>
      </p:pic>
      <p:pic>
        <p:nvPicPr>
          <p:cNvPr id="4" name="Picture 2" descr="C:\Users\КОСТИК\Desktop\в презентацию\IMG_18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4143380"/>
            <a:ext cx="2643206" cy="20764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Сюжетно-ролевые (творческие) игры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" name="Picture 3" descr="C:\Users\КОСТИК\Desktop\в презентацию\IMG_18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143380"/>
            <a:ext cx="2928958" cy="2076441"/>
          </a:xfrm>
          <a:prstGeom prst="rect">
            <a:avLst/>
          </a:prstGeom>
          <a:noFill/>
        </p:spPr>
      </p:pic>
      <p:pic>
        <p:nvPicPr>
          <p:cNvPr id="8" name="Содержимое 7" descr="_DSC2308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786182" y="1785926"/>
            <a:ext cx="2571768" cy="2143140"/>
          </a:xfrm>
        </p:spPr>
      </p:pic>
      <p:pic>
        <p:nvPicPr>
          <p:cNvPr id="10" name="Рисунок 9" descr="IMG_186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643702" y="785794"/>
            <a:ext cx="2213459" cy="2802769"/>
          </a:xfrm>
          <a:prstGeom prst="rect">
            <a:avLst/>
          </a:prstGeom>
        </p:spPr>
      </p:pic>
      <p:pic>
        <p:nvPicPr>
          <p:cNvPr id="14" name="Рисунок 13" descr="IMG_20141007_11073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57554" y="4143380"/>
            <a:ext cx="2666987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68346"/>
          </a:xfrm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Продуктивная деятельность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15_200_200_5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643314"/>
            <a:ext cx="2786082" cy="2786082"/>
          </a:xfrm>
          <a:prstGeom prst="rect">
            <a:avLst/>
          </a:prstGeom>
        </p:spPr>
      </p:pic>
      <p:pic>
        <p:nvPicPr>
          <p:cNvPr id="6" name="Рисунок 5" descr="113_200_200_5_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71480"/>
            <a:ext cx="2357454" cy="2357454"/>
          </a:xfrm>
          <a:prstGeom prst="rect">
            <a:avLst/>
          </a:prstGeom>
        </p:spPr>
      </p:pic>
      <p:pic>
        <p:nvPicPr>
          <p:cNvPr id="8" name="Рисунок 7" descr="0_ab002_f14fae7f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57356" y="1571612"/>
            <a:ext cx="3532716" cy="2214578"/>
          </a:xfrm>
          <a:prstGeom prst="rect">
            <a:avLst/>
          </a:prstGeom>
        </p:spPr>
      </p:pic>
      <p:pic>
        <p:nvPicPr>
          <p:cNvPr id="9" name="Рисунок 8" descr="8b91365cd60b36c7c58f3e2c312c7df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4071942"/>
            <a:ext cx="3214710" cy="2303876"/>
          </a:xfrm>
          <a:prstGeom prst="rect">
            <a:avLst/>
          </a:prstGeom>
        </p:spPr>
      </p:pic>
      <p:pic>
        <p:nvPicPr>
          <p:cNvPr id="3" name="Picture 6" descr="C:\Users\КОСТИК\Desktop\в презентацию\img05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8992" y="3857628"/>
            <a:ext cx="2556871" cy="263262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Продуктивная деятельность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33209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643314"/>
            <a:ext cx="3976694" cy="2876889"/>
          </a:xfrm>
          <a:prstGeom prst="rect">
            <a:avLst/>
          </a:prstGeom>
        </p:spPr>
      </p:pic>
      <p:pic>
        <p:nvPicPr>
          <p:cNvPr id="13" name="Рисунок 12" descr="clip_image02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428604"/>
            <a:ext cx="3941113" cy="2531146"/>
          </a:xfrm>
          <a:prstGeom prst="rect">
            <a:avLst/>
          </a:prstGeom>
        </p:spPr>
      </p:pic>
      <p:pic>
        <p:nvPicPr>
          <p:cNvPr id="18" name="Рисунок 17" descr="img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2928934"/>
            <a:ext cx="3715937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928802"/>
            <a:ext cx="364333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Формы работы с родителями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285728"/>
            <a:ext cx="264320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анкетирование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3428992" y="357166"/>
            <a:ext cx="214314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72198" y="357166"/>
            <a:ext cx="248603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85786" y="3214686"/>
            <a:ext cx="285752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НАГЛЯДНАЯ ИНФОРМАЦИЯ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14282" y="1714488"/>
            <a:ext cx="25717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643570" y="3286124"/>
            <a:ext cx="248603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 БИБЛИОТЕКА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357950" y="1785926"/>
            <a:ext cx="25717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ОТКРЫТЫЕ</a:t>
            </a:r>
          </a:p>
          <a:p>
            <a:pPr algn="ctr"/>
            <a:r>
              <a:rPr lang="ru-RU" dirty="0" smtClean="0"/>
              <a:t>ПРОСМОТРЫ</a:t>
            </a:r>
            <a:endParaRPr lang="ru-RU" dirty="0"/>
          </a:p>
        </p:txBody>
      </p:sp>
      <p:pic>
        <p:nvPicPr>
          <p:cNvPr id="16" name="Рисунок 15" descr="DSCN1952_jp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00364" y="4286256"/>
            <a:ext cx="3333752" cy="2333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Совместная деятельность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Моя защита 2010 ЦИРК[15-56-55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929190" y="4000504"/>
            <a:ext cx="3424241" cy="2186167"/>
          </a:xfrm>
          <a:prstGeom prst="rect">
            <a:avLst/>
          </a:prstGeom>
        </p:spPr>
      </p:pic>
      <p:pic>
        <p:nvPicPr>
          <p:cNvPr id="4" name="Рисунок 3" descr="Моя защита 2010 ЦИРК[15-58-08]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43504" y="1214422"/>
            <a:ext cx="2566984" cy="1947861"/>
          </a:xfrm>
          <a:prstGeom prst="rect">
            <a:avLst/>
          </a:prstGeom>
        </p:spPr>
      </p:pic>
      <p:pic>
        <p:nvPicPr>
          <p:cNvPr id="6" name="Рисунок 5" descr="Моя защита 2010 ЦИРК[16-00-29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857496"/>
            <a:ext cx="3781431" cy="279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3286148"/>
          </a:xfrm>
        </p:spPr>
        <p:txBody>
          <a:bodyPr>
            <a:normAutofit/>
          </a:bodyPr>
          <a:lstStyle/>
          <a:p>
            <a:pPr marL="0" indent="35560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Основу проекта составляет </a:t>
            </a:r>
          </a:p>
          <a:p>
            <a:pPr marL="0" indent="35560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совместная деятельность детей, родителей, педагогов, </a:t>
            </a:r>
          </a:p>
          <a:p>
            <a:pPr marL="0" indent="35560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направленная на сохранения  и укрепление здоровья детей дошкольного возраста.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3" y="1857364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Аннотация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skyslogan.ru/uploads/posts/2013-03/1362390489_family_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1612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Совместная деятельность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IMG_24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857364"/>
            <a:ext cx="3143240" cy="2095493"/>
          </a:xfrm>
          <a:prstGeom prst="rect">
            <a:avLst/>
          </a:prstGeom>
        </p:spPr>
      </p:pic>
      <p:pic>
        <p:nvPicPr>
          <p:cNvPr id="8" name="Рисунок 7" descr="IMG_26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3929066"/>
            <a:ext cx="3428992" cy="2285995"/>
          </a:xfrm>
          <a:prstGeom prst="rect">
            <a:avLst/>
          </a:prstGeom>
        </p:spPr>
      </p:pic>
      <p:pic>
        <p:nvPicPr>
          <p:cNvPr id="9" name="Рисунок 8" descr="IMG_267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57620" y="1142984"/>
            <a:ext cx="5143504" cy="2428892"/>
          </a:xfrm>
          <a:prstGeom prst="rect">
            <a:avLst/>
          </a:prstGeom>
        </p:spPr>
      </p:pic>
      <p:pic>
        <p:nvPicPr>
          <p:cNvPr id="11" name="Рисунок 10" descr="IMG_259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2976" y="4071942"/>
            <a:ext cx="3571868" cy="2381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Совместная деятельность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DSC0816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71604" y="1857364"/>
            <a:ext cx="3714776" cy="2125169"/>
          </a:xfrm>
          <a:prstGeom prst="rect">
            <a:avLst/>
          </a:prstGeom>
        </p:spPr>
      </p:pic>
      <p:pic>
        <p:nvPicPr>
          <p:cNvPr id="13" name="Рисунок 12" descr="DSC082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14810" y="4071942"/>
            <a:ext cx="4579770" cy="2410921"/>
          </a:xfrm>
          <a:prstGeom prst="rect">
            <a:avLst/>
          </a:prstGeom>
        </p:spPr>
      </p:pic>
      <p:pic>
        <p:nvPicPr>
          <p:cNvPr id="14" name="Рисунок 13" descr="DSC0819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43570" y="1000108"/>
            <a:ext cx="3000396" cy="2268045"/>
          </a:xfrm>
          <a:prstGeom prst="rect">
            <a:avLst/>
          </a:prstGeom>
        </p:spPr>
      </p:pic>
      <p:pic>
        <p:nvPicPr>
          <p:cNvPr id="15" name="Рисунок 14" descr="DSC0815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42910" y="3571876"/>
            <a:ext cx="2786082" cy="2821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Совместная деятельность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IMG_348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72000" y="1071546"/>
            <a:ext cx="4357718" cy="2291171"/>
          </a:xfrm>
          <a:prstGeom prst="rect">
            <a:avLst/>
          </a:prstGeom>
        </p:spPr>
      </p:pic>
      <p:pic>
        <p:nvPicPr>
          <p:cNvPr id="14" name="Рисунок 13" descr="IMG_316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29124" y="3571876"/>
            <a:ext cx="4071966" cy="3071834"/>
          </a:xfrm>
          <a:prstGeom prst="rect">
            <a:avLst/>
          </a:prstGeom>
        </p:spPr>
      </p:pic>
      <p:pic>
        <p:nvPicPr>
          <p:cNvPr id="15" name="Рисунок 14" descr="IMG_28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429132"/>
            <a:ext cx="3214678" cy="2143119"/>
          </a:xfrm>
          <a:prstGeom prst="rect">
            <a:avLst/>
          </a:prstGeom>
        </p:spPr>
      </p:pic>
      <p:pic>
        <p:nvPicPr>
          <p:cNvPr id="16" name="Рисунок 15" descr="IMG_291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28662" y="2071678"/>
            <a:ext cx="2980913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99"/>
                </a:solidFill>
              </a:rPr>
              <a:t>Цель: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</a:rPr>
              <a:t>☼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контроль и диагностика результатов реализации системы педагогической работы по повышению культуры здоровья детей  и родителей.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  <a:latin typeface="Times New Roman"/>
                <a:cs typeface="Times New Roman"/>
              </a:rPr>
              <a:t>■ </a:t>
            </a:r>
            <a:r>
              <a:rPr lang="ru-RU" i="1" dirty="0" smtClean="0">
                <a:solidFill>
                  <a:srgbClr val="002060"/>
                </a:solidFill>
              </a:rPr>
              <a:t>Диагностика результатов;</a:t>
            </a:r>
          </a:p>
          <a:p>
            <a:pPr>
              <a:buNone/>
            </a:pPr>
            <a:r>
              <a:rPr lang="ru-RU" dirty="0" smtClean="0">
                <a:solidFill>
                  <a:srgbClr val="FFFF99"/>
                </a:solidFill>
                <a:latin typeface="Times New Roman"/>
                <a:cs typeface="Times New Roman"/>
              </a:rPr>
              <a:t>■ </a:t>
            </a:r>
            <a:r>
              <a:rPr lang="ru-RU" i="1" dirty="0" smtClean="0">
                <a:solidFill>
                  <a:srgbClr val="002060"/>
                </a:solidFill>
              </a:rPr>
              <a:t>Анкетирование родителей «Отношение к здоровому образу жизни»;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357166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III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Контрольно-оценочный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Сравнительная характеристика динамики заболеваемости детей группы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28662" y="2571744"/>
          <a:ext cx="7858180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Сравнительная характеристика «знаний, умений и навыков детей по вопросам личной гигиены и гигиены здоровья»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2857496"/>
          <a:ext cx="7858180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Сравнительная характеристика «компетенции родителей в вопросах укрепления и сохранения физического и психического здоровья детей»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3071810"/>
          <a:ext cx="4500594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29124" y="3071810"/>
          <a:ext cx="4500594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Таким образом, качественные показатели </a:t>
            </a:r>
          </a:p>
          <a:p>
            <a:pPr marL="0" indent="0" algn="ctr">
              <a:buNone/>
            </a:pPr>
            <a:r>
              <a:rPr lang="ru-RU" sz="2400" dirty="0" smtClean="0"/>
              <a:t>состояния здоровья, физического развития, представлений  о культуре здоровья и здоровом образе жизни  у детей  дошкольного возраста  и  повышения компетенции у родителей в вопросах укрепления и сохранения физического и психического здоровья детей</a:t>
            </a:r>
            <a:r>
              <a:rPr lang="ru-RU" sz="2400" b="1" dirty="0" smtClean="0"/>
              <a:t>  </a:t>
            </a:r>
          </a:p>
          <a:p>
            <a:pPr>
              <a:buNone/>
            </a:pPr>
            <a:r>
              <a:rPr lang="ru-RU" sz="2400" dirty="0" smtClean="0"/>
              <a:t> выявили положительную тенденцию системы здоровье сберегающей направленности образовательного процесса в ДОУ при взаимодействии детского сада и семьи</a:t>
            </a:r>
          </a:p>
          <a:p>
            <a:pPr>
              <a:buNone/>
            </a:pPr>
            <a:r>
              <a:rPr lang="ru-RU" sz="2400" dirty="0" smtClean="0"/>
              <a:t>по формированию здорового образа жизни у дошкольников.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286256"/>
            <a:ext cx="4673608" cy="240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8578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/>
              <a:t>1.     Александрова Е.Ю. Оздоровительная работа  в дошкольных образовательных учреждениях по программе «Остров здоровья». – Волгоград: Учитель, 2006.</a:t>
            </a:r>
          </a:p>
          <a:p>
            <a:pPr>
              <a:buNone/>
            </a:pPr>
            <a:r>
              <a:rPr lang="ru-RU" sz="6400" dirty="0" smtClean="0"/>
              <a:t>2.     Борисова Е.И. Система организации физкультурно – оздоровительной работы с дошкольниками. – Волгоград: Панорама; Москва: Глобус , 2007.</a:t>
            </a:r>
          </a:p>
          <a:p>
            <a:pPr>
              <a:buNone/>
            </a:pPr>
            <a:r>
              <a:rPr lang="ru-RU" sz="6400" dirty="0" smtClean="0"/>
              <a:t>3.     Галанов А.С. Игры, которые лечат. – М.: Педагогическое общество России, 2009.</a:t>
            </a:r>
          </a:p>
          <a:p>
            <a:pPr>
              <a:buNone/>
            </a:pPr>
            <a:r>
              <a:rPr lang="ru-RU" sz="6400" dirty="0" smtClean="0"/>
              <a:t>4.     Голицына Н.С., Шумова И.М. Воспитание основ здорового образа жизни у малышей. – М.: Издательство «Скрипторий 2003», 2008.</a:t>
            </a:r>
          </a:p>
          <a:p>
            <a:pPr>
              <a:buNone/>
            </a:pPr>
            <a:r>
              <a:rPr lang="ru-RU" sz="6400" dirty="0" smtClean="0"/>
              <a:t>5.     Князева О.Л. Я – Ты – Мы. Программа социально – эмоционального развития дошкольников.  – М.: Мозаика  - Синтез, 2005.</a:t>
            </a:r>
          </a:p>
          <a:p>
            <a:pPr>
              <a:buNone/>
            </a:pPr>
            <a:r>
              <a:rPr lang="ru-RU" sz="6400" dirty="0" smtClean="0"/>
              <a:t>6.     Ковалько В.И. Азбука физкультминуток для дошкольников.  – М.: ВАКО, 2008.</a:t>
            </a:r>
          </a:p>
          <a:p>
            <a:pPr>
              <a:buNone/>
            </a:pPr>
            <a:r>
              <a:rPr lang="ru-RU" sz="6400" dirty="0" smtClean="0"/>
              <a:t>7.     Кочеткова Н. П. Физическое воспитание и развитие детей раннего возраста. М.: Просвещение, 2005.</a:t>
            </a:r>
          </a:p>
          <a:p>
            <a:pPr>
              <a:buNone/>
            </a:pPr>
            <a:r>
              <a:rPr lang="ru-RU" sz="6400" dirty="0" smtClean="0"/>
              <a:t>8.     Литвинова О.М. Система физического воспитания в ДОУ. – В.: Учитель, 2007.</a:t>
            </a:r>
          </a:p>
          <a:p>
            <a:pPr>
              <a:buNone/>
            </a:pPr>
            <a:r>
              <a:rPr lang="ru-RU" sz="6400" dirty="0" smtClean="0"/>
              <a:t>9.     Моргунова О.Н. Физкультурно – оздоровительная работа в ДОУ. – Воронеж: ТЦ «Учитель», 2005.</a:t>
            </a:r>
          </a:p>
          <a:p>
            <a:pPr>
              <a:buNone/>
            </a:pPr>
            <a:r>
              <a:rPr lang="ru-RU" sz="6400" dirty="0" smtClean="0"/>
              <a:t>10.   Новикова И.М. Формирование представлений о здоровом образе жизни у дошкольников. – М.: Мозаика  - Синтез, 2009.</a:t>
            </a:r>
          </a:p>
          <a:p>
            <a:pPr>
              <a:buNone/>
            </a:pPr>
            <a:r>
              <a:rPr lang="ru-RU" sz="6400" dirty="0" smtClean="0"/>
              <a:t>11.    Пазухина И.А. Давай познакомимся! Тренинговое развитие и коррекция эмоционального мира дошкольников 4 – 6 лет. – СПб.: «ДЕТСТВО – ПРЕСС», 2004.</a:t>
            </a:r>
          </a:p>
          <a:p>
            <a:pPr>
              <a:buNone/>
            </a:pPr>
            <a:r>
              <a:rPr lang="ru-RU" sz="6400" dirty="0" smtClean="0"/>
              <a:t>12.    Подольская Е.И. Комплексы лечебной гимнастики для детей 5 – 7 лет. – В.: Учитель, 2010.</a:t>
            </a:r>
          </a:p>
          <a:p>
            <a:pPr>
              <a:buNone/>
            </a:pPr>
            <a:r>
              <a:rPr lang="ru-RU" sz="6400" dirty="0" smtClean="0"/>
              <a:t>13.    Фролов В.Г. Физкультурные занятия на воздухе с детьми дошкольного возраста.  -  М.6 Просвещение, 1983.</a:t>
            </a:r>
          </a:p>
          <a:p>
            <a:pPr>
              <a:buNone/>
            </a:pPr>
            <a:r>
              <a:rPr lang="ru-RU" sz="6400" dirty="0" smtClean="0"/>
              <a:t>14.   Фролов В.Г. Физкультурные занятия, игры и упражнения на прогулке. – М.: Просвещение, 1986.</a:t>
            </a:r>
          </a:p>
          <a:p>
            <a:pPr>
              <a:buNone/>
            </a:pPr>
            <a:r>
              <a:rPr lang="ru-RU" sz="6400" dirty="0" smtClean="0"/>
              <a:t>15.   Чирикова С.В. Родительские собрания. – М.: ВАКО, 2008.</a:t>
            </a:r>
          </a:p>
          <a:p>
            <a:pPr>
              <a:buNone/>
            </a:pPr>
            <a:r>
              <a:rPr lang="ru-RU" sz="6400" dirty="0" smtClean="0"/>
              <a:t> </a:t>
            </a:r>
          </a:p>
          <a:p>
            <a:pPr>
              <a:buNone/>
            </a:pP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Отсутствие устойчивой мотивации здорового образа жизни  и реализации собственной модели </a:t>
            </a:r>
            <a:r>
              <a:rPr lang="ru-RU" b="1" i="1" dirty="0" err="1" smtClean="0">
                <a:solidFill>
                  <a:srgbClr val="002060"/>
                </a:solidFill>
              </a:rPr>
              <a:t>здоровьесбережения</a:t>
            </a:r>
            <a:r>
              <a:rPr lang="ru-RU" b="1" i="1" dirty="0" smtClean="0">
                <a:solidFill>
                  <a:srgbClr val="002060"/>
                </a:solidFill>
              </a:rPr>
              <a:t> у детей дошкольного возраста.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571480"/>
            <a:ext cx="34538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Проблема: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ds439.mskobr.ru/images/cms/data/children_day_vector_wallpaper_01680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543956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dirty="0" smtClean="0"/>
              <a:t>Тип проекта: </a:t>
            </a:r>
            <a:r>
              <a:rPr lang="ru-RU" sz="3300" dirty="0" smtClean="0"/>
              <a:t>практико-ориентированный.</a:t>
            </a:r>
          </a:p>
          <a:p>
            <a:pPr>
              <a:buNone/>
            </a:pPr>
            <a:r>
              <a:rPr lang="ru-RU" sz="3300" b="1" dirty="0" smtClean="0"/>
              <a:t>Вид проекта:</a:t>
            </a:r>
            <a:r>
              <a:rPr lang="ru-RU" sz="3300" dirty="0" smtClean="0"/>
              <a:t> групповой.</a:t>
            </a:r>
          </a:p>
          <a:p>
            <a:pPr>
              <a:buNone/>
            </a:pPr>
            <a:r>
              <a:rPr lang="ru-RU" sz="3300" b="1" dirty="0" smtClean="0"/>
              <a:t>Продолжительность проекта:</a:t>
            </a:r>
            <a:r>
              <a:rPr lang="ru-RU" sz="3300" dirty="0" smtClean="0"/>
              <a:t> долгосрочный</a:t>
            </a:r>
          </a:p>
          <a:p>
            <a:pPr>
              <a:buNone/>
            </a:pPr>
            <a:r>
              <a:rPr lang="ru-RU" sz="3300" b="1" dirty="0" smtClean="0"/>
              <a:t>Срок реализации проекта:</a:t>
            </a:r>
            <a:r>
              <a:rPr lang="ru-RU" sz="3300" dirty="0" smtClean="0"/>
              <a:t> 9 месяцев </a:t>
            </a:r>
          </a:p>
          <a:p>
            <a:pPr>
              <a:buNone/>
            </a:pPr>
            <a:r>
              <a:rPr lang="ru-RU" sz="3300" b="1" dirty="0" smtClean="0"/>
              <a:t>Возраст детей: </a:t>
            </a:r>
            <a:r>
              <a:rPr lang="ru-RU" sz="3300" dirty="0" smtClean="0"/>
              <a:t>4-5 лет (средний дошкольный)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5" y="285728"/>
            <a:ext cx="8572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Информационная карта проекта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14678" y="4429132"/>
            <a:ext cx="2714644" cy="17145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8FB97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                                        Дети                                         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786050" y="357166"/>
            <a:ext cx="3000396" cy="165100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8FB97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</a:rPr>
              <a:t>Участники</a:t>
            </a:r>
          </a:p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</a:rPr>
              <a:t>проекта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28596" y="2928934"/>
            <a:ext cx="2786082" cy="19288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8FB97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</a:rPr>
              <a:t>Педагоги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929322" y="2571744"/>
            <a:ext cx="2643206" cy="200026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8FB97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</a:rPr>
              <a:t>Родители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071667" y="1857364"/>
            <a:ext cx="1500200" cy="107157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214942" y="1785926"/>
            <a:ext cx="1422415" cy="928694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429124" y="2000240"/>
            <a:ext cx="71438" cy="2428891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CCC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☼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Сохранение и укрепление здоровья детей – гарант благополучия общества.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☼ </a:t>
            </a:r>
            <a:r>
              <a:rPr lang="ru-RU" b="1" i="1" dirty="0" smtClean="0">
                <a:solidFill>
                  <a:srgbClr val="002060"/>
                </a:solidFill>
              </a:rPr>
              <a:t>Состояние здоровья детей является чутким барометром 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социально- 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экономического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развития страны.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72866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4" name="Picture 8" descr="http://www.ins-ural.ru/upload/iblock/259/259d7b8676827a88363d299c96e33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496"/>
            <a:ext cx="3929058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285852" y="285728"/>
            <a:ext cx="6858048" cy="107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99"/>
                </a:solidFill>
                <a:latin typeface="Arial Black" pitchFamily="34" charset="0"/>
              </a:rPr>
              <a:t>Факторы, влияющие на уровень здоровья детей</a:t>
            </a:r>
            <a:endParaRPr lang="ru-RU" dirty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143240" y="2857496"/>
            <a:ext cx="571504" cy="2857520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Неправильное питание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9058" y="2857496"/>
            <a:ext cx="642942" cy="2857520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A4DBE"/>
                </a:solidFill>
                <a:latin typeface="Arial Black" pitchFamily="34" charset="0"/>
              </a:rPr>
              <a:t>Вредные привычки</a:t>
            </a:r>
            <a:endParaRPr lang="ru-RU" dirty="0">
              <a:solidFill>
                <a:srgbClr val="1A4DBE"/>
              </a:solidFill>
              <a:latin typeface="Arial Black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786314" y="2857496"/>
            <a:ext cx="785818" cy="2857520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A4DBE"/>
                </a:solidFill>
                <a:latin typeface="Arial Black" pitchFamily="34" charset="0"/>
              </a:rPr>
              <a:t>Недостаточное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1A4DBE"/>
                </a:solidFill>
                <a:latin typeface="Arial Black" pitchFamily="34" charset="0"/>
              </a:rPr>
              <a:t>пребывание на воздухе</a:t>
            </a:r>
            <a:endParaRPr lang="ru-RU" dirty="0">
              <a:solidFill>
                <a:srgbClr val="1A4DBE"/>
              </a:solidFill>
              <a:latin typeface="Arial Black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86446" y="2857496"/>
            <a:ext cx="714380" cy="2857520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A4DBE"/>
                </a:solidFill>
                <a:latin typeface="Arial Black" pitchFamily="34" charset="0"/>
              </a:rPr>
              <a:t>Гиподинамия</a:t>
            </a:r>
            <a:endParaRPr lang="ru-RU" dirty="0">
              <a:solidFill>
                <a:srgbClr val="1A4DBE"/>
              </a:solidFill>
              <a:latin typeface="Arial Black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 rot="5400000">
            <a:off x="7322364" y="1107267"/>
            <a:ext cx="785816" cy="2286016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A4DBE"/>
                </a:solidFill>
                <a:latin typeface="Arial Black" pitchFamily="34" charset="0"/>
              </a:rPr>
              <a:t>Плохая экология</a:t>
            </a:r>
            <a:endParaRPr lang="ru-RU" dirty="0">
              <a:solidFill>
                <a:srgbClr val="1A4DBE"/>
              </a:solidFill>
              <a:latin typeface="Arial Black" pitchFamily="34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 rot="5400000">
            <a:off x="4321967" y="464323"/>
            <a:ext cx="785818" cy="3571900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A4DBE"/>
                </a:solidFill>
                <a:latin typeface="Arial Black" pitchFamily="34" charset="0"/>
              </a:rPr>
              <a:t>Образ жизни семьи</a:t>
            </a:r>
            <a:endParaRPr lang="ru-RU" dirty="0">
              <a:solidFill>
                <a:srgbClr val="1A4DBE"/>
              </a:solidFill>
              <a:latin typeface="Arial Black" pitchFamily="34" charset="0"/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 rot="5400000">
            <a:off x="1142976" y="928672"/>
            <a:ext cx="785818" cy="2643206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1A4DBE"/>
                </a:solidFill>
                <a:latin typeface="Arial Black" pitchFamily="34" charset="0"/>
              </a:rPr>
              <a:t>Наследственность</a:t>
            </a:r>
            <a:endParaRPr lang="ru-RU" dirty="0">
              <a:solidFill>
                <a:srgbClr val="1A4DBE"/>
              </a:solidFill>
              <a:latin typeface="Arial Black" pitchFamily="34" charset="0"/>
            </a:endParaRPr>
          </a:p>
        </p:txBody>
      </p:sp>
      <p:cxnSp>
        <p:nvCxnSpPr>
          <p:cNvPr id="77" name="Прямая со стрелкой 76"/>
          <p:cNvCxnSpPr>
            <a:stCxn id="5" idx="2"/>
          </p:cNvCxnSpPr>
          <p:nvPr/>
        </p:nvCxnSpPr>
        <p:spPr>
          <a:xfrm rot="5400000">
            <a:off x="2857488" y="-24"/>
            <a:ext cx="500066" cy="3214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5" idx="2"/>
            <a:endCxn id="59" idx="1"/>
          </p:cNvCxnSpPr>
          <p:nvPr/>
        </p:nvCxnSpPr>
        <p:spPr>
          <a:xfrm rot="5400000">
            <a:off x="4464843" y="160733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5" idx="2"/>
            <a:endCxn id="10" idx="1"/>
          </p:cNvCxnSpPr>
          <p:nvPr/>
        </p:nvCxnSpPr>
        <p:spPr>
          <a:xfrm rot="16200000" flipH="1">
            <a:off x="5965040" y="107134"/>
            <a:ext cx="500069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59" idx="3"/>
            <a:endCxn id="6" idx="0"/>
          </p:cNvCxnSpPr>
          <p:nvPr/>
        </p:nvCxnSpPr>
        <p:spPr>
          <a:xfrm rot="5400000">
            <a:off x="3964777" y="2107397"/>
            <a:ext cx="21431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59" idx="3"/>
            <a:endCxn id="7" idx="0"/>
          </p:cNvCxnSpPr>
          <p:nvPr/>
        </p:nvCxnSpPr>
        <p:spPr>
          <a:xfrm rot="5400000">
            <a:off x="4375546" y="2518166"/>
            <a:ext cx="214314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59" idx="3"/>
            <a:endCxn id="8" idx="0"/>
          </p:cNvCxnSpPr>
          <p:nvPr/>
        </p:nvCxnSpPr>
        <p:spPr>
          <a:xfrm rot="16200000" flipH="1">
            <a:off x="4839892" y="2518165"/>
            <a:ext cx="214314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59" idx="3"/>
            <a:endCxn id="9" idx="0"/>
          </p:cNvCxnSpPr>
          <p:nvPr/>
        </p:nvCxnSpPr>
        <p:spPr>
          <a:xfrm rot="16200000" flipH="1">
            <a:off x="5322099" y="2035959"/>
            <a:ext cx="21431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http://detcad5.caduk.ru/images/ar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2428860" cy="2386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http://nata-tvoiuspeh.ru/wp-content/uploads/2011/10/%D1%83%D0%B4%D0%B8%D0%B2%D0%BB%D0%B5%D0%BD%D0%BD%D1%8B%D0%B9-%D1%80%D0%B5%D0%B1%D0%B5%D0%BD%D0%BE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143248"/>
            <a:ext cx="2143108" cy="240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C000"/>
                </a:solidFill>
              </a:rPr>
              <a:t>Основы здоровья закладываются в семье.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Родители – главные образцы для ребёнка в формировании здорового образа жизни.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DSC_299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43636" y="1500174"/>
            <a:ext cx="2761102" cy="2102525"/>
          </a:xfrm>
          <a:prstGeom prst="rect">
            <a:avLst/>
          </a:prstGeom>
        </p:spPr>
      </p:pic>
      <p:pic>
        <p:nvPicPr>
          <p:cNvPr id="8" name="Рисунок 7" descr="IMGP65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1142984"/>
            <a:ext cx="251470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КОСТИК\Desktop\рабочий стол\день матери\фото с мамами\даня\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357298"/>
            <a:ext cx="325071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962</Words>
  <Application>Microsoft Office PowerPoint</Application>
  <PresentationFormat>Экран (4:3)</PresentationFormat>
  <Paragraphs>190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муниципальное дошкольное образовательное учреждение  «Центр развития ребёнка –детский сад №4» городского округа Электросталь Московской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Сюжетно-ролевые (творческие) игры</vt:lpstr>
      <vt:lpstr>Продуктивная деятельность</vt:lpstr>
      <vt:lpstr>Продуктивная деятельность</vt:lpstr>
      <vt:lpstr>Слайд 28</vt:lpstr>
      <vt:lpstr>Совместная деятельность</vt:lpstr>
      <vt:lpstr>Совместная деятельность</vt:lpstr>
      <vt:lpstr>Совместная деятельность</vt:lpstr>
      <vt:lpstr>Совместная деятельность</vt:lpstr>
      <vt:lpstr>Слайд 33</vt:lpstr>
      <vt:lpstr>Реализация проекта</vt:lpstr>
      <vt:lpstr>Реализация проекта</vt:lpstr>
      <vt:lpstr>Реализация проекта</vt:lpstr>
      <vt:lpstr>Слайд 37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Красова Ольга</dc:creator>
  <cp:lastModifiedBy>Пользователь Windows</cp:lastModifiedBy>
  <cp:revision>122</cp:revision>
  <dcterms:modified xsi:type="dcterms:W3CDTF">2014-10-27T21:29:59Z</dcterms:modified>
</cp:coreProperties>
</file>