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7" r:id="rId8"/>
    <p:sldId id="278" r:id="rId9"/>
    <p:sldId id="279" r:id="rId10"/>
    <p:sldId id="280" r:id="rId11"/>
    <p:sldId id="281" r:id="rId12"/>
    <p:sldId id="262" r:id="rId13"/>
    <p:sldId id="282" r:id="rId14"/>
    <p:sldId id="263" r:id="rId15"/>
    <p:sldId id="270" r:id="rId16"/>
    <p:sldId id="264" r:id="rId17"/>
    <p:sldId id="265" r:id="rId18"/>
    <p:sldId id="266" r:id="rId19"/>
    <p:sldId id="290" r:id="rId20"/>
    <p:sldId id="293" r:id="rId21"/>
    <p:sldId id="292" r:id="rId22"/>
    <p:sldId id="267" r:id="rId23"/>
    <p:sldId id="268" r:id="rId24"/>
    <p:sldId id="269" r:id="rId25"/>
    <p:sldId id="271" r:id="rId26"/>
    <p:sldId id="272" r:id="rId27"/>
    <p:sldId id="273" r:id="rId28"/>
    <p:sldId id="275" r:id="rId29"/>
    <p:sldId id="288" r:id="rId30"/>
    <p:sldId id="283" r:id="rId31"/>
    <p:sldId id="294" r:id="rId32"/>
    <p:sldId id="295" r:id="rId33"/>
    <p:sldId id="276" r:id="rId34"/>
    <p:sldId id="284" r:id="rId35"/>
    <p:sldId id="285" r:id="rId36"/>
    <p:sldId id="286" r:id="rId37"/>
    <p:sldId id="296" r:id="rId38"/>
    <p:sldId id="297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9 </a:t>
            </a:r>
            <a:r>
              <a:rPr lang="ru-RU" dirty="0" err="1" smtClean="0"/>
              <a:t>мая-День</a:t>
            </a:r>
            <a:r>
              <a:rPr lang="ru-RU" dirty="0" smtClean="0"/>
              <a:t> Победы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3049535224dc802b2cb0b7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8064896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6451801l3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792088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images.webpark.ru/uploads52/071120/old_moscow_4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8496944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img-fotki.yandex.ru/get/55/12578892.d1/0_903ac_c9feb158_XL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7848872" cy="5847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friends.kz/uploads/posts/2011-06/1308805932_1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7"/>
            <a:ext cx="8352928" cy="5631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stat17.privet.ru/lr/0919c8f1730c44dc05fd28691414c9c2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828092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stat17.privet.ru/lr/0a10c24b86d8448aec0d784426668e90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7"/>
            <a:ext cx="8280919" cy="5631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livinghistory.ru/uploads/post-2284-125434199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764704"/>
            <a:ext cx="8208912" cy="568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Администратор\Рабочий стол\война\войнай\de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357188"/>
            <a:ext cx="8001000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http://cdn.trinixy.ru/pics4/20110616/moscow_8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8352928" cy="5631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Администратор\Рабочий стол\война\войнай\par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357188"/>
            <a:ext cx="8358187" cy="621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Администратор\Рабочий стол\война\войнай\new_pa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60648"/>
            <a:ext cx="5904656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pobeda34.ru/files/3857.jpe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7"/>
            <a:ext cx="8352928" cy="5631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lol54.ru/uploads/posts/2011-08/1314590734_1314098241_big_759633b82c074f4e2660ad3a610ca83c13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8352928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s55.radikal.ru/i147/1106/eb/023294541fbbt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8352928" cy="5832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4geo.ru/news/images/658155553_photo.JPE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8208912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img1.liveinternet.ru/images/attach/c/8/102/241/102241721_large_3745438_3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7"/>
            <a:ext cx="8352927" cy="5631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tumentoday.ru/wp-content/uploads/2012/06/0_899ef_a434ac8_XL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8208912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stat17.privet.ru/lr/0a10c24b86d8448aec0d784426668e90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9"/>
            <a:ext cx="8280919" cy="57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watermark-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792088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lol54.ru/uploads/posts/2008-02/thumbs/1202302932_11_photo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9"/>
            <a:ext cx="8424936" cy="57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Администратор\Мои документы\война\salu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Администратор\Рабочий стол\война\vic_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nevsedoma.com.ua/images/2007/112/1418_20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7"/>
            <a:ext cx="8208912" cy="5631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?id=43025614-60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496944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8013b1cd8b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8064896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0_22b_a492429a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8064896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2" descr="F:\война\biser.info_24910164648244fbba4c92_o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images.webpark.ru/uploads52/071120/old_moscow_3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8352928" cy="590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cdn.trinixy.ru/pics4/20110616/moscow_6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8496944" cy="5847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cdn.trinixy.ru/pics4/20110616/moscow_15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7"/>
            <a:ext cx="8280920" cy="5631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295011242_1294236937_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8424936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ad-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7920880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295011138_1294236897_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208912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45</TotalTime>
  <Words>3</Words>
  <Application>Microsoft Office PowerPoint</Application>
  <PresentationFormat>Экран (4:3)</PresentationFormat>
  <Paragraphs>1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Поток</vt:lpstr>
      <vt:lpstr>9 мая-День Победы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 мая-День Победы</dc:title>
  <cp:lastModifiedBy>User</cp:lastModifiedBy>
  <cp:revision>8</cp:revision>
  <dcterms:modified xsi:type="dcterms:W3CDTF">2014-05-05T13:37:18Z</dcterms:modified>
</cp:coreProperties>
</file>