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82" r:id="rId11"/>
    <p:sldId id="278" r:id="rId12"/>
    <p:sldId id="283" r:id="rId13"/>
    <p:sldId id="287" r:id="rId14"/>
    <p:sldId id="288" r:id="rId15"/>
    <p:sldId id="289" r:id="rId16"/>
    <p:sldId id="266" r:id="rId17"/>
    <p:sldId id="269" r:id="rId18"/>
    <p:sldId id="290" r:id="rId19"/>
    <p:sldId id="271" r:id="rId20"/>
    <p:sldId id="272" r:id="rId21"/>
    <p:sldId id="274" r:id="rId22"/>
    <p:sldId id="292" r:id="rId23"/>
    <p:sldId id="276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142984"/>
            <a:ext cx="4643470" cy="2143140"/>
          </a:xfrm>
        </p:spPr>
        <p:txBody>
          <a:bodyPr/>
          <a:lstStyle/>
          <a:p>
            <a:r>
              <a:rPr lang="ru-RU" dirty="0" smtClean="0"/>
              <a:t>ОСЕННЯЯ  ЯРМАРКА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42984"/>
            <a:ext cx="8458200" cy="1357322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5357826"/>
            <a:ext cx="3212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Музыкальный </a:t>
            </a:r>
            <a:r>
              <a:rPr lang="ru-RU" sz="2400" dirty="0" err="1" smtClean="0"/>
              <a:t>руков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Мацакова</a:t>
            </a:r>
            <a:r>
              <a:rPr lang="ru-RU" sz="2400" dirty="0" smtClean="0"/>
              <a:t> Е.М.</a:t>
            </a:r>
          </a:p>
          <a:p>
            <a:r>
              <a:rPr lang="ru-RU" sz="2400" dirty="0" smtClean="0"/>
              <a:t>МБДОУ»ЦРР-д\с№196</a:t>
            </a:r>
            <a:endParaRPr lang="ru-RU" sz="2400" dirty="0"/>
          </a:p>
        </p:txBody>
      </p:sp>
    </p:spTree>
  </p:cSld>
  <p:clrMapOvr>
    <a:masterClrMapping/>
  </p:clrMapOvr>
  <p:transition spd="slow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8072494" cy="5786478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-d186d0b5d180d0bad0bed0b2d18c-d181d0b2d18fd182d0bed183d0be-d0b2d0b5d0bbd0b8d0bad0bed0bcd183d187d0b8d0bdd0b8d0bad0b0-d0b3d0b5d0bed1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001056" cy="6000792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rchtreesvermont-1600x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358246" cy="6215105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072005211851_G5150 Gz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7929617" cy="621510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arfor-gzel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85728"/>
            <a:ext cx="7774228" cy="6232555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zh_history_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7929618" cy="600079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82439" cy="602359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336709982_0_491a_2053c16d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429684" cy="6357982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6709981_18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7500950" cy="607222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hl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352928" cy="6143889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ebeb_eba21f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6984776" cy="6158065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358246" cy="6215105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235701_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7454946" cy="576064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hl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7858180" cy="5786478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lide0008_image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1"/>
            <a:ext cx="8222717" cy="6167037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ebeb_eba21f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4000"/>
            <a:ext cx="8280400" cy="6350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52540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260648"/>
            <a:ext cx="8448939" cy="6336704"/>
          </a:xfrm>
          <a:prstGeom prst="rect">
            <a:avLst/>
          </a:prstGeom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41537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62174" cy="6311949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539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064896" cy="656608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67332292_23633096_1209196174_006di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8246" cy="600079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imkovskay-e1323070273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6808" cy="628654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dymkovskaya-igrushk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72494" cy="607223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07223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12</Words>
  <Application>Microsoft Office PowerPoint</Application>
  <PresentationFormat>Экран (4:3)</PresentationFormat>
  <Paragraphs>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ОСЕННЯЯ  ЯРМАРКА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Ярмарка!</dc:title>
  <cp:lastModifiedBy>Пользователь Windows</cp:lastModifiedBy>
  <cp:revision>16</cp:revision>
  <dcterms:modified xsi:type="dcterms:W3CDTF">2015-01-12T16:23:04Z</dcterms:modified>
</cp:coreProperties>
</file>