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58" r:id="rId3"/>
    <p:sldId id="276" r:id="rId4"/>
    <p:sldId id="284" r:id="rId5"/>
    <p:sldId id="285" r:id="rId6"/>
    <p:sldId id="259" r:id="rId7"/>
    <p:sldId id="260" r:id="rId8"/>
    <p:sldId id="295" r:id="rId9"/>
    <p:sldId id="261" r:id="rId10"/>
    <p:sldId id="283" r:id="rId11"/>
    <p:sldId id="262" r:id="rId12"/>
    <p:sldId id="263" r:id="rId13"/>
    <p:sldId id="264" r:id="rId14"/>
    <p:sldId id="277" r:id="rId15"/>
    <p:sldId id="266" r:id="rId16"/>
    <p:sldId id="29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E9E8-254C-4DE4-A593-279EF18CE1B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F8E6-19AC-4ED9-B7F1-15D3C45A3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2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5513" cy="350837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5513" cy="350837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6C30-4EB8-412E-A2FC-61F14BF1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1CB1-DBAB-4A31-A1E7-BE93D6BF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413F-17FC-46B4-B67C-5EF23E27A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24BB-7891-4C78-8386-0010BB5F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E0A1-42A6-4C60-B415-ECC5D861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66EC-DA61-4261-A180-CD5B96E2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1AFCC-5F16-47C9-A4D8-4DDEA1AD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3CD6-6578-4C7C-86E5-655964F4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D648-AC69-4015-A7DD-7407A9041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1E3C-CF69-4CE2-AAB9-B00EF482F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7C66-DA71-4109-96FE-1554CF88F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64BE-8FCA-49BE-B4E4-E98536B52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D86FB2-7E8A-41DE-AD5E-010C42FF5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backtothebestbooks.files.wordpress.com/2010/10/kipling-fb-image.jpg?w=420&amp;h=32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ex.ru/dimg/448ec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oscowbooks.ru/image/gallery/b/201007191310053922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bambinos.ru/upload/iblock/740/74051aac5ab38c1a6d0182d8f72caaeb.jpg" TargetMode="Externa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img15.nnm.ru/8/e/0/8/a/bb39a6fb5fa50ef1459b66c884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hyperlink" Target="http://latimesblogs.latimes.com/.a/6a00d8341c630a53ef01310f8fdfff970c-400w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clipart.net/images/free-christian-powerpoint-templates-and-background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hyperlink" Target="http://www.epdlp.com/fotos/kipling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bleclipart.net/images/free-christian-powerpoint-templates-and-backgrounds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КАРТИНКИ\Супер картинки\Природа\j0175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0"/>
            <a:ext cx="10800293" cy="6858000"/>
          </a:xfrm>
          <a:prstGeom prst="rect">
            <a:avLst/>
          </a:prstGeom>
          <a:noFill/>
        </p:spPr>
      </p:pic>
      <p:pic>
        <p:nvPicPr>
          <p:cNvPr id="5" name="Рисунок 4" descr="http://www.nobeliat.ru/foto/l19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57161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Редьярд Киплинг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(1865 – 1936)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КАРТИНКИ\Супер картинки\Природа\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Рисунок 6" descr="http://www.fantlab.ru/images/editions/big/3787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00525"/>
            <a:ext cx="1762124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antlab.ru/images/editions/big/4416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antlab.ru/images/editions/big/3600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85728"/>
            <a:ext cx="1619280" cy="23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antlab.ru/images/editions/big/378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85728"/>
            <a:ext cx="1690686" cy="23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fantlab.ru/images/editions/big/3502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28"/>
            <a:ext cx="1690686" cy="25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fantlab.ru/images/editions/big/210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143380"/>
            <a:ext cx="1547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fantlab.ru/images/editions/big/210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214818"/>
            <a:ext cx="1690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fantlab.ru/images/editions/big/3798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285728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fantlab.ru/images/editions/big/3878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2214554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fantlab.ru/images/editions/big/4628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214554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fantlab.ru/images/editions/big/4225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2428868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</p:txBody>
      </p:sp>
      <p:pic>
        <p:nvPicPr>
          <p:cNvPr id="8196" name="Picture 4" descr="Картинка 14 из 370">
            <a:hlinkClick r:id="rId4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1484784"/>
            <a:ext cx="3528392" cy="268829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4509120"/>
            <a:ext cx="8064896" cy="18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 начинает писать для детей; выходят знаменитые «Книга джунглей» и «Вторая книга джунглей». Опубликованы также стихотворные сборники «Семь морей» и «Белые тезисы».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149080"/>
            <a:ext cx="8424936" cy="5821363"/>
          </a:xfrm>
        </p:spPr>
        <p:txBody>
          <a:bodyPr/>
          <a:lstStyle/>
          <a:p>
            <a:pPr algn="ctr" eaLnBrk="1" hangingPunct="1"/>
            <a:r>
              <a:rPr lang="ru-RU" sz="2600" b="1" dirty="0" smtClean="0"/>
              <a:t>В 1901 выходит роман «Ким» , который считается одним из лучших романов писателя. Он пишет свои знаменитые книги «Пак с Холмов»  и «Награды и феи». </a:t>
            </a:r>
          </a:p>
        </p:txBody>
      </p:sp>
      <p:pic>
        <p:nvPicPr>
          <p:cNvPr id="8197" name="Picture 10" descr="Картинка 3 из 1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8913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Картинка 77 из 1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88640"/>
            <a:ext cx="261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Картинка 3 из 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88640"/>
            <a:ext cx="2638425" cy="3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8840"/>
            <a:ext cx="529208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Популярность его произведений стремительно увеличивается, в 1888 и 1889 годах издаются 6 книг с его рассказами, которые принесли ему признание.</a:t>
            </a:r>
          </a:p>
        </p:txBody>
      </p:sp>
      <p:pic>
        <p:nvPicPr>
          <p:cNvPr id="9221" name="Picture 10" descr="Картинка 9 из 26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12776"/>
            <a:ext cx="31718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путешествий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РТИНКИ\Супер картинки\Природа\FILE00A2 (6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pic>
        <p:nvPicPr>
          <p:cNvPr id="8" name="Рисунок 7" descr="Сказки Киплинга Редьярда Джозеф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92909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50004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Киплинг много путешествовал, бывал и в Америке, и в Японии, и в Канаде, во Франции, в Южной Африке, вторую половину жизни провел в Англии. Но все же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страной была Индия - о ней написаны его произведения для взрослых и знаменитая сказка о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Маугли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писателя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960" y="1412875"/>
            <a:ext cx="493204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/>
              <a:t>-Нобелевская премия по литературе (1907)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/>
              <a:t>-Награды от университетов Парижа, Страсбурга, Афин и Торонто (1907)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/>
              <a:t>-Почетные степени Оксфордского, Кембриджского, </a:t>
            </a:r>
            <a:r>
              <a:rPr lang="ru-RU" b="1" dirty="0" err="1" smtClean="0"/>
              <a:t>Эдинбургского</a:t>
            </a:r>
            <a:r>
              <a:rPr lang="ru-RU" b="1" dirty="0" smtClean="0"/>
              <a:t> и </a:t>
            </a:r>
            <a:r>
              <a:rPr lang="ru-RU" b="1" dirty="0" err="1" smtClean="0"/>
              <a:t>Даремского</a:t>
            </a:r>
            <a:r>
              <a:rPr lang="ru-RU" b="1" dirty="0" smtClean="0"/>
              <a:t> университетов (1907)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1270" name="Picture 7" descr="Картинка 19 из 66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4482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КАРТИНКИ\Супер картинки\Природа\Nature_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Обложка первого издания «Книги Джунглей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0003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5286388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Обложка первого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«Книги Джунглей»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6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Нобелевская премия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 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 год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8410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Биография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97152"/>
            <a:ext cx="9144000" cy="223227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	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Редьярд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Киплинг родился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6" charset="0"/>
              </a:rPr>
              <a:t>в 1865 году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Бомбее, в семье профессора местной школы искусств Джона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Локвуда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Киплинга и Алисы (Макдональд) Киплинг.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5256584" cy="34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АРТИНКИ\Супер картинки\Природа\FILE00A2 (8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603448"/>
            <a:ext cx="10972800" cy="8229600"/>
          </a:xfrm>
          <a:prstGeom prst="rect">
            <a:avLst/>
          </a:prstGeom>
          <a:noFill/>
        </p:spPr>
      </p:pic>
      <p:pic>
        <p:nvPicPr>
          <p:cNvPr id="5" name="Рисунок 4" descr="Радди Киплинг в 6 л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2861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91683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дали странное имя Редьярд, в честь озера в Англии, где познакомились его родители.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Картинка 109 из 13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76200" y="5480050"/>
            <a:ext cx="8923338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entury Schoolbook" pitchFamily="16" charset="0"/>
              </a:rPr>
              <a:t>В детстве Киплинг познакомился с волшебным миром индийских мифов и сказок.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117475"/>
            <a:ext cx="8542337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63" y="0"/>
            <a:ext cx="9195563" cy="687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83568" y="980728"/>
            <a:ext cx="7442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entury Schoolbook" pitchFamily="16" charset="0"/>
              </a:rPr>
              <a:t>Шестилетним  мальчиком </a:t>
            </a:r>
            <a:r>
              <a:rPr lang="ru-RU" sz="2800" b="1" dirty="0" err="1">
                <a:solidFill>
                  <a:srgbClr val="000000"/>
                </a:solidFill>
                <a:latin typeface="Century Schoolbook" pitchFamily="16" charset="0"/>
              </a:rPr>
              <a:t>Редьярд</a:t>
            </a:r>
            <a:r>
              <a:rPr lang="ru-RU" sz="2800" b="1" dirty="0">
                <a:solidFill>
                  <a:srgbClr val="000000"/>
                </a:solidFill>
                <a:latin typeface="Century Schoolbook" pitchFamily="16" charset="0"/>
              </a:rPr>
              <a:t> приехал в Англию.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ДЕТСТВО</a:t>
            </a:r>
            <a:endParaRPr kumimoji="0" lang="ru-RU" sz="4800" b="1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32497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ДЕТСТВО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491880" y="928688"/>
            <a:ext cx="5652120" cy="5183187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2500" b="1" dirty="0" smtClean="0"/>
              <a:t>Англия для </a:t>
            </a:r>
            <a:r>
              <a:rPr lang="ru-RU" sz="2500" b="1" dirty="0" err="1" smtClean="0"/>
              <a:t>Редьярда</a:t>
            </a:r>
            <a:r>
              <a:rPr lang="ru-RU" sz="2500" b="1" dirty="0" smtClean="0"/>
              <a:t> началась в марте 1868 года. 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2500" b="1" dirty="0" smtClean="0"/>
              <a:t> В Англии родители оставили детей на попечение чужих, найденных по объявлению в газете людей, </a:t>
            </a:r>
            <a:r>
              <a:rPr lang="ru-RU" sz="2500" b="1" dirty="0" err="1" smtClean="0"/>
              <a:t>Редьярд</a:t>
            </a:r>
            <a:r>
              <a:rPr lang="ru-RU" sz="2500" b="1" dirty="0" smtClean="0"/>
              <a:t> прожил с чужими людьми пять лет. 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2500" b="1" dirty="0" smtClean="0"/>
              <a:t>В марте 1877 г. приехала его мать и  в жизни ее сына все изменилось. Она забрала детей и перевезла их на ферму к родственникам.  </a:t>
            </a:r>
          </a:p>
        </p:txBody>
      </p:sp>
      <p:pic>
        <p:nvPicPr>
          <p:cNvPr id="5127" name="Picture 7" descr="Картинка 35 из 3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233117" cy="418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133600"/>
            <a:ext cx="4038600" cy="3167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одиннадцать лет – довольно поздно по английским меркам 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Редьярда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отдали в школу</a:t>
            </a:r>
            <a:endParaRPr lang="ru-RU" sz="2800" b="1" dirty="0" smtClean="0"/>
          </a:p>
        </p:txBody>
      </p:sp>
      <p:pic>
        <p:nvPicPr>
          <p:cNvPr id="6153" name="Picture 9" descr="e78ab585dec3bc9bae4d865af16_pr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844675"/>
            <a:ext cx="3959225" cy="346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8680"/>
            <a:ext cx="5904656" cy="43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51520" y="5157192"/>
            <a:ext cx="864096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6" charset="0"/>
              </a:rPr>
              <a:t>«Домом отчаяния» называл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6" charset="0"/>
              </a:rPr>
              <a:t>Киплинг свою первую английскую школу…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Картинка 109 из 1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Детство</a:t>
            </a:r>
          </a:p>
        </p:txBody>
      </p:sp>
      <p:sp>
        <p:nvSpPr>
          <p:cNvPr id="6148" name="Rectangle 2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492375"/>
            <a:ext cx="4038600" cy="2520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12 лет родители устраивают его в частное Девонское училище.</a:t>
            </a:r>
          </a:p>
        </p:txBody>
      </p:sp>
      <p:pic>
        <p:nvPicPr>
          <p:cNvPr id="7190" name="Picture 22" descr="get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133600"/>
            <a:ext cx="4392613" cy="329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320</Words>
  <Application>Microsoft Office PowerPoint</Application>
  <PresentationFormat>Экран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Биография</vt:lpstr>
      <vt:lpstr>Слайд 3</vt:lpstr>
      <vt:lpstr>Слайд 4</vt:lpstr>
      <vt:lpstr>Слайд 5</vt:lpstr>
      <vt:lpstr>ДЕТСТВО</vt:lpstr>
      <vt:lpstr>Детство</vt:lpstr>
      <vt:lpstr>Слайд 8</vt:lpstr>
      <vt:lpstr>Детство</vt:lpstr>
      <vt:lpstr>Слайд 10</vt:lpstr>
      <vt:lpstr>Творчество</vt:lpstr>
      <vt:lpstr>Слайд 12</vt:lpstr>
      <vt:lpstr>Эпоха путешествий</vt:lpstr>
      <vt:lpstr>Слайд 14</vt:lpstr>
      <vt:lpstr>Награды писателя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Джозеф Редьярд Киплинг</dc:title>
  <dc:creator>лиза</dc:creator>
  <cp:lastModifiedBy>Михаил</cp:lastModifiedBy>
  <cp:revision>26</cp:revision>
  <dcterms:created xsi:type="dcterms:W3CDTF">2011-05-13T11:23:47Z</dcterms:created>
  <dcterms:modified xsi:type="dcterms:W3CDTF">2014-04-06T12:38:50Z</dcterms:modified>
</cp:coreProperties>
</file>