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5" r:id="rId7"/>
    <p:sldId id="266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3768" y="4149080"/>
            <a:ext cx="4355976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990000"/>
                </a:solidFill>
              </a:rPr>
              <a:t>ПРОЕКТ</a:t>
            </a:r>
            <a:br>
              <a:rPr lang="ru-RU" b="1" dirty="0" smtClean="0">
                <a:solidFill>
                  <a:srgbClr val="990000"/>
                </a:solidFill>
              </a:rPr>
            </a:br>
            <a:r>
              <a:rPr lang="ru-RU" b="1" dirty="0" smtClean="0">
                <a:solidFill>
                  <a:srgbClr val="990000"/>
                </a:solidFill>
              </a:rPr>
              <a:t>«ЛУКОМОРЬЕ»</a:t>
            </a:r>
            <a:endParaRPr lang="ru-RU" b="1" dirty="0">
              <a:solidFill>
                <a:srgbClr val="990000"/>
              </a:solidFill>
            </a:endParaRPr>
          </a:p>
        </p:txBody>
      </p:sp>
      <p:pic>
        <p:nvPicPr>
          <p:cNvPr id="4098" name="Picture 2" descr="http://afisha.academ.org/storage/r/2011/07/08/e5b69f84d58ce1fca093e67a4909bc0d.jpg?w=750&amp;h=500"/>
          <p:cNvPicPr>
            <a:picLocks noChangeAspect="1" noChangeArrowheads="1"/>
          </p:cNvPicPr>
          <p:nvPr/>
        </p:nvPicPr>
        <p:blipFill>
          <a:blip r:embed="rId2" cstate="print"/>
          <a:srcRect t="4536"/>
          <a:stretch>
            <a:fillRect/>
          </a:stretch>
        </p:blipFill>
        <p:spPr bwMode="auto">
          <a:xfrm>
            <a:off x="2267744" y="548680"/>
            <a:ext cx="4696991" cy="3361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525963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      Говоря о современных образовательных технологиях, невозможно обойти стороной проектный метод. Важно, что проектное обучение личностно - ориентировано, </a:t>
            </a:r>
            <a:r>
              <a:rPr lang="ru-RU" dirty="0" err="1" smtClean="0"/>
              <a:t>самомотивируемо</a:t>
            </a:r>
            <a:r>
              <a:rPr lang="ru-RU" dirty="0" smtClean="0"/>
              <a:t>, следовательно, позволяет учиться на собственном опыте и опыте других, стимулировать познавательный интерес, получать удовлетворение от результатов своего труда, создавать ситуацию успеха в учении.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Запуск проекта. Актуальность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Просмотреть </a:t>
            </a:r>
            <a:r>
              <a:rPr lang="ru-RU" dirty="0" smtClean="0"/>
              <a:t>на уроке мультфильм.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Разобраться с впечатлениями, оставленными после просмотра.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Предложить детям принять участие в проекте.</a:t>
            </a:r>
          </a:p>
          <a:p>
            <a:pPr marL="514350" indent="-514350"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b="1" dirty="0" smtClean="0"/>
              <a:t> Цель: </a:t>
            </a:r>
            <a:r>
              <a:rPr lang="ru-RU" dirty="0" smtClean="0"/>
              <a:t>озвучить мультфильм «У лукоморья           дуб  зелёный»</a:t>
            </a:r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Постановка цели. Выдвижение гипотезы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1600200"/>
            <a:ext cx="6995120" cy="4525963"/>
          </a:xfrm>
        </p:spPr>
        <p:txBody>
          <a:bodyPr/>
          <a:lstStyle/>
          <a:p>
            <a:pPr>
              <a:buNone/>
            </a:pPr>
            <a:r>
              <a:rPr lang="ru-RU" b="1" i="1" u="sng" dirty="0" smtClean="0"/>
              <a:t> Гипотеза:</a:t>
            </a:r>
          </a:p>
          <a:p>
            <a:endParaRPr lang="ru-RU" b="1" i="1" u="sng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2204864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/>
              <a:t>Чтобы    озвучить   мультфильм,   нужно  хорошо  выучить стихотворение   и выразительно его прочитать, опираясь на сюжет.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149080"/>
            <a:ext cx="1223963" cy="727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123728" y="4293096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u="sng" dirty="0" smtClean="0"/>
              <a:t>Цель: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5013176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/>
              <a:t>Научиться     красиво,     эмоционально, выразительно    читать   отрывок   из поэмы «Руслан и Людмила» А.С.Пушкина.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Планирование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8496944" cy="3600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1.Прослушать отрывок в разных вариантах звукозаписи.</a:t>
            </a:r>
          </a:p>
          <a:p>
            <a:pPr>
              <a:buNone/>
            </a:pPr>
            <a:r>
              <a:rPr lang="ru-RU" dirty="0" smtClean="0"/>
              <a:t>2.Объяснить непонятные слова.</a:t>
            </a:r>
          </a:p>
          <a:p>
            <a:pPr>
              <a:buNone/>
            </a:pPr>
            <a:r>
              <a:rPr lang="ru-RU" dirty="0" smtClean="0"/>
              <a:t>3.Научиться выразительно читать отрывок работая в парах.</a:t>
            </a:r>
          </a:p>
          <a:p>
            <a:pPr>
              <a:buNone/>
            </a:pPr>
            <a:r>
              <a:rPr lang="ru-RU" dirty="0" smtClean="0"/>
              <a:t>4. Объединиться в творческие группы.</a:t>
            </a:r>
          </a:p>
          <a:p>
            <a:pPr>
              <a:buNone/>
            </a:pPr>
            <a:r>
              <a:rPr lang="ru-RU" dirty="0" smtClean="0"/>
              <a:t>5. Дать им названия.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869160"/>
            <a:ext cx="2316163" cy="1738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83878" y="4941168"/>
            <a:ext cx="2208202" cy="1656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869160"/>
            <a:ext cx="2306306" cy="1728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Обмен информацией</a:t>
            </a:r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3621087" cy="2719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933056"/>
            <a:ext cx="3614737" cy="2706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716016" y="1556792"/>
            <a:ext cx="3960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Распределение строчек, обсуждение интонаций.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4941168"/>
            <a:ext cx="3816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Коллективная игра</a:t>
            </a:r>
          </a:p>
          <a:p>
            <a:pPr algn="ctr"/>
            <a:r>
              <a:rPr lang="ru-RU" sz="3200" dirty="0" smtClean="0"/>
              <a:t>«Клавиатура»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Презентация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730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00808"/>
            <a:ext cx="5896327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14096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990000"/>
                </a:solidFill>
              </a:rPr>
              <a:t>СПАСИБО ЗА ВНИМАНИЕ !</a:t>
            </a:r>
            <a:endParaRPr lang="ru-RU" dirty="0">
              <a:solidFill>
                <a:srgbClr val="99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185</Words>
  <Application>Microsoft Office PowerPoint</Application>
  <PresentationFormat>Экран (4:3)</PresentationFormat>
  <Paragraphs>25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ПРОЕКТ «ЛУКОМОРЬЕ»</vt:lpstr>
      <vt:lpstr>Слайд 2</vt:lpstr>
      <vt:lpstr>Запуск проекта. Актуальность</vt:lpstr>
      <vt:lpstr>Постановка цели. Выдвижение гипотезы</vt:lpstr>
      <vt:lpstr>Планирование работы</vt:lpstr>
      <vt:lpstr>Обмен информацией</vt:lpstr>
      <vt:lpstr>Презентация проекта</vt:lpstr>
      <vt:lpstr>СПАСИБО ЗА ВНИМАНИЕ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«ЛУКОМОРЬЕ»</dc:title>
  <dc:creator>user</dc:creator>
  <cp:lastModifiedBy>user</cp:lastModifiedBy>
  <cp:revision>13</cp:revision>
  <dcterms:created xsi:type="dcterms:W3CDTF">2014-04-19T14:30:22Z</dcterms:created>
  <dcterms:modified xsi:type="dcterms:W3CDTF">2014-04-19T15:17:10Z</dcterms:modified>
</cp:coreProperties>
</file>