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04A646-2B94-4B47-B28E-F2A22C8732AC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E11C10D-474F-4704-B07B-45ADEEB482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adi.sk/d/FZOALQxBP6at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Буква «й»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Ссылка для скачивания </a:t>
            </a:r>
            <a:r>
              <a:rPr lang="ru-RU" dirty="0" smtClean="0">
                <a:hlinkClick r:id="rId2"/>
              </a:rPr>
              <a:t>здесь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2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Буква «й»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«й»</dc:title>
  <dc:creator>school07</dc:creator>
  <cp:lastModifiedBy>school07</cp:lastModifiedBy>
  <cp:revision>12</cp:revision>
  <dcterms:created xsi:type="dcterms:W3CDTF">2013-11-15T07:43:31Z</dcterms:created>
  <dcterms:modified xsi:type="dcterms:W3CDTF">2014-05-06T09:10:10Z</dcterms:modified>
</cp:coreProperties>
</file>