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Литературное чтение</a:t>
            </a:r>
            <a:endParaRPr lang="ba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3 класс</a:t>
            </a:r>
            <a:endParaRPr lang="ba-RU" b="1" dirty="0"/>
          </a:p>
        </p:txBody>
      </p:sp>
    </p:spTree>
    <p:extLst>
      <p:ext uri="{BB962C8B-B14F-4D97-AF65-F5344CB8AC3E}">
        <p14:creationId xmlns:p14="http://schemas.microsoft.com/office/powerpoint/2010/main" val="262062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Вставьте пропущенное слово.</a:t>
            </a:r>
            <a:endParaRPr lang="ba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 smtClean="0">
                <a:cs typeface="Aharoni" pitchFamily="2" charset="-79"/>
              </a:rPr>
              <a:t>Семечко      ?           Цветок</a:t>
            </a:r>
          </a:p>
          <a:p>
            <a:pPr marL="68580" indent="0">
              <a:buNone/>
            </a:pPr>
            <a:r>
              <a:rPr lang="ru-RU" b="1" dirty="0" smtClean="0">
                <a:cs typeface="Aharoni" pitchFamily="2" charset="-79"/>
              </a:rPr>
              <a:t>Яйцо              ?           Курица</a:t>
            </a:r>
          </a:p>
          <a:p>
            <a:pPr marL="68580" indent="0">
              <a:buNone/>
            </a:pPr>
            <a:r>
              <a:rPr lang="ru-RU" b="1" dirty="0" smtClean="0">
                <a:cs typeface="Aharoni" pitchFamily="2" charset="-79"/>
              </a:rPr>
              <a:t>Гусеница          ?      бабочка</a:t>
            </a:r>
            <a:endParaRPr lang="ba-RU" b="1" dirty="0">
              <a:cs typeface="Aharoni" pitchFamily="2" charset="-79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627784" y="2564904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  <p:sp>
        <p:nvSpPr>
          <p:cNvPr id="9" name="Стрелка вправо 8"/>
          <p:cNvSpPr/>
          <p:nvPr/>
        </p:nvSpPr>
        <p:spPr>
          <a:xfrm>
            <a:off x="3347864" y="2564903"/>
            <a:ext cx="64807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  <p:sp>
        <p:nvSpPr>
          <p:cNvPr id="10" name="Стрелка вправо 9"/>
          <p:cNvSpPr/>
          <p:nvPr/>
        </p:nvSpPr>
        <p:spPr>
          <a:xfrm>
            <a:off x="2123728" y="2996952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  <p:sp>
        <p:nvSpPr>
          <p:cNvPr id="11" name="Стрелка вправо 10"/>
          <p:cNvSpPr/>
          <p:nvPr/>
        </p:nvSpPr>
        <p:spPr>
          <a:xfrm>
            <a:off x="3347864" y="2996952"/>
            <a:ext cx="72008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  <p:sp>
        <p:nvSpPr>
          <p:cNvPr id="12" name="Стрелка вправо 11"/>
          <p:cNvSpPr/>
          <p:nvPr/>
        </p:nvSpPr>
        <p:spPr>
          <a:xfrm>
            <a:off x="2843808" y="3429000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  <p:sp>
        <p:nvSpPr>
          <p:cNvPr id="13" name="Стрелка вправо 12"/>
          <p:cNvSpPr/>
          <p:nvPr/>
        </p:nvSpPr>
        <p:spPr>
          <a:xfrm>
            <a:off x="3707904" y="3429000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102999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a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b="1" dirty="0">
                <a:cs typeface="Aharoni" pitchFamily="2" charset="-79"/>
              </a:rPr>
              <a:t>Семечко      </a:t>
            </a:r>
            <a:r>
              <a:rPr lang="ru-RU" b="1" dirty="0" smtClean="0">
                <a:solidFill>
                  <a:srgbClr val="FF0000"/>
                </a:solidFill>
                <a:cs typeface="Aharoni" pitchFamily="2" charset="-79"/>
              </a:rPr>
              <a:t>растение      </a:t>
            </a:r>
            <a:r>
              <a:rPr lang="ru-RU" b="1" dirty="0" smtClean="0">
                <a:cs typeface="Aharoni" pitchFamily="2" charset="-79"/>
              </a:rPr>
              <a:t>     </a:t>
            </a:r>
            <a:r>
              <a:rPr lang="ru-RU" b="1" dirty="0">
                <a:cs typeface="Aharoni" pitchFamily="2" charset="-79"/>
              </a:rPr>
              <a:t>Цветок</a:t>
            </a:r>
          </a:p>
          <a:p>
            <a:pPr marL="68580" indent="0">
              <a:buNone/>
            </a:pPr>
            <a:r>
              <a:rPr lang="ru-RU" b="1" dirty="0">
                <a:cs typeface="Aharoni" pitchFamily="2" charset="-79"/>
              </a:rPr>
              <a:t>Яйцо              </a:t>
            </a:r>
            <a:r>
              <a:rPr lang="ru-RU" b="1" dirty="0" smtClean="0">
                <a:solidFill>
                  <a:srgbClr val="FF0000"/>
                </a:solidFill>
                <a:cs typeface="Aharoni" pitchFamily="2" charset="-79"/>
              </a:rPr>
              <a:t>цыплёнок   </a:t>
            </a:r>
            <a:r>
              <a:rPr lang="ru-RU" b="1" dirty="0" smtClean="0">
                <a:cs typeface="Aharoni" pitchFamily="2" charset="-79"/>
              </a:rPr>
              <a:t>       </a:t>
            </a:r>
            <a:r>
              <a:rPr lang="ru-RU" b="1" dirty="0">
                <a:cs typeface="Aharoni" pitchFamily="2" charset="-79"/>
              </a:rPr>
              <a:t>Курица</a:t>
            </a:r>
          </a:p>
          <a:p>
            <a:pPr marL="68580" indent="0">
              <a:buNone/>
            </a:pPr>
            <a:r>
              <a:rPr lang="ru-RU" b="1" dirty="0">
                <a:cs typeface="Aharoni" pitchFamily="2" charset="-79"/>
              </a:rPr>
              <a:t>Гусеница        </a:t>
            </a:r>
            <a:r>
              <a:rPr lang="ru-RU" b="1" dirty="0" smtClean="0">
                <a:cs typeface="Aharoni" pitchFamily="2" charset="-79"/>
              </a:rPr>
              <a:t> </a:t>
            </a:r>
            <a:r>
              <a:rPr lang="ru-RU" b="1" dirty="0" smtClean="0">
                <a:solidFill>
                  <a:srgbClr val="FF0000"/>
                </a:solidFill>
                <a:cs typeface="Aharoni" pitchFamily="2" charset="-79"/>
              </a:rPr>
              <a:t>куколка </a:t>
            </a:r>
            <a:r>
              <a:rPr lang="ru-RU" b="1" dirty="0" smtClean="0">
                <a:cs typeface="Aharoni" pitchFamily="2" charset="-79"/>
              </a:rPr>
              <a:t>     </a:t>
            </a:r>
            <a:r>
              <a:rPr lang="ru-RU" b="1" dirty="0">
                <a:cs typeface="Aharoni" pitchFamily="2" charset="-79"/>
              </a:rPr>
              <a:t>бабочка</a:t>
            </a:r>
            <a:endParaRPr lang="ba-RU" b="1" dirty="0">
              <a:cs typeface="Aharoni" pitchFamily="2" charset="-79"/>
            </a:endParaRPr>
          </a:p>
          <a:p>
            <a:pPr marL="68580" indent="0">
              <a:buNone/>
            </a:pPr>
            <a:endParaRPr lang="ba-RU" dirty="0"/>
          </a:p>
        </p:txBody>
      </p:sp>
    </p:spTree>
    <p:extLst>
      <p:ext uri="{BB962C8B-B14F-4D97-AF65-F5344CB8AC3E}">
        <p14:creationId xmlns:p14="http://schemas.microsoft.com/office/powerpoint/2010/main" val="104353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a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224679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26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Литературное чтение</vt:lpstr>
      <vt:lpstr>Вставьте пропущенное слово.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чтение</dc:title>
  <dc:creator>User</dc:creator>
  <cp:lastModifiedBy>User</cp:lastModifiedBy>
  <cp:revision>2</cp:revision>
  <dcterms:created xsi:type="dcterms:W3CDTF">2014-03-12T17:25:57Z</dcterms:created>
  <dcterms:modified xsi:type="dcterms:W3CDTF">2014-03-12T17:34:40Z</dcterms:modified>
</cp:coreProperties>
</file>