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6305B-097A-4BAB-93BA-5D1EE6DD5BC1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2AF0D-818D-4006-9850-8F97797D2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2AF0D-818D-4006-9850-8F97797D234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945A-C4F4-45E9-B04C-7B42E6AB8EC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6EC-8925-4029-984F-DF01E08C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945A-C4F4-45E9-B04C-7B42E6AB8EC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6EC-8925-4029-984F-DF01E08C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945A-C4F4-45E9-B04C-7B42E6AB8EC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6EC-8925-4029-984F-DF01E08C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945A-C4F4-45E9-B04C-7B42E6AB8EC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6EC-8925-4029-984F-DF01E08C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945A-C4F4-45E9-B04C-7B42E6AB8EC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6EC-8925-4029-984F-DF01E08C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945A-C4F4-45E9-B04C-7B42E6AB8EC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6EC-8925-4029-984F-DF01E08C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945A-C4F4-45E9-B04C-7B42E6AB8EC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6EC-8925-4029-984F-DF01E08C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945A-C4F4-45E9-B04C-7B42E6AB8EC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6EC-8925-4029-984F-DF01E08C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945A-C4F4-45E9-B04C-7B42E6AB8EC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6EC-8925-4029-984F-DF01E08C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945A-C4F4-45E9-B04C-7B42E6AB8EC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6EC-8925-4029-984F-DF01E08C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945A-C4F4-45E9-B04C-7B42E6AB8EC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6EC-8925-4029-984F-DF01E08C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C945A-C4F4-45E9-B04C-7B42E6AB8EC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A26EC-8925-4029-984F-DF01E08C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332656"/>
            <a:ext cx="6372200" cy="1512168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Департамент образования города Москвы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Северо-Восточное окружное управление образования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Государственное образовательное учреждение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Детский сад компенсирующего вида № 1143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 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8712968" cy="640871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83768" y="4005064"/>
            <a:ext cx="4464496" cy="235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179512" y="332656"/>
            <a:ext cx="8964488" cy="40324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Департамент образования города Москвы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Северо-Восточное окружное управление образования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Государственное образовательное учреждение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Детский сад компенсирующего вида № 1143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Проект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«День Защитника Отечества»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Группа « Звездочки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Воспитатель: Калинина Т. Н.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 flipH="1" flipV="1">
            <a:off x="9540552" y="6381327"/>
            <a:ext cx="1656184" cy="14401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логотип сада copy"/>
          <p:cNvPicPr/>
          <p:nvPr/>
        </p:nvPicPr>
        <p:blipFill>
          <a:blip r:embed="rId4" cstate="print">
            <a:lum bright="10000"/>
          </a:blip>
          <a:srcRect l="12002" t="-834" r="16000"/>
          <a:stretch>
            <a:fillRect/>
          </a:stretch>
        </p:blipFill>
        <p:spPr bwMode="auto">
          <a:xfrm>
            <a:off x="7956376" y="620688"/>
            <a:ext cx="857256" cy="873595"/>
          </a:xfrm>
          <a:prstGeom prst="ellipse">
            <a:avLst/>
          </a:prstGeom>
          <a:noFill/>
          <a:ln w="28575">
            <a:noFill/>
          </a:ln>
        </p:spPr>
      </p:pic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467544" y="476672"/>
          <a:ext cx="522288" cy="622300"/>
        </p:xfrm>
        <a:graphic>
          <a:graphicData uri="http://schemas.openxmlformats.org/presentationml/2006/ole">
            <p:oleObj spid="_x0000_s1026" name="Picture" r:id="rId5" imgW="640114" imgH="822967" progId="Word.Picture.8">
              <p:embed/>
            </p:oleObj>
          </a:graphicData>
        </a:graphic>
      </p:graphicFrame>
      <p:pic>
        <p:nvPicPr>
          <p:cNvPr id="11" name="Рисунок 10" descr="emblem[1]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908720"/>
            <a:ext cx="476252" cy="500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8291264" cy="619268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907704" y="476673"/>
            <a:ext cx="6779097" cy="122413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Цель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Приобщение родителей к участию в жизни группы и социализации ребёнка через поиск и внедрение эффективных форм работы </a:t>
            </a:r>
            <a:r>
              <a:rPr lang="ru-RU" sz="2000" i="1" dirty="0"/>
              <a:t> </a:t>
            </a:r>
          </a:p>
          <a:p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7545" y="4365104"/>
            <a:ext cx="8280920" cy="2088232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Предполагаемый результат: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Проявление интереса к армии, уважение к защитникам Отечества.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Стремление к совершенствованию своих физических качеств, к   укреплению здоровья</a:t>
            </a:r>
          </a:p>
          <a:p>
            <a:pPr>
              <a:buNone/>
            </a:pPr>
            <a:endParaRPr lang="ru-RU" b="1" i="1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7"/>
            <a:ext cx="129850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" y="1412777"/>
            <a:ext cx="8291264" cy="273630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Задачи: 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-дать детям знания о Российской Армии, 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- уточнить их представления о родах войск, вызвать желание быть похожим на воинов.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- развивать смелость, выносливость.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- воспитывать чувство любви и гордости за свою страну.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- Вид проекта:  творческий.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- Время реализации проекта: 19.02.13-23.02.13г.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- Участники проекта: дети группы, родители, воспитатели</a:t>
            </a:r>
            <a:r>
              <a:rPr lang="ru-RU" sz="1800" b="1" i="1" dirty="0" smtClean="0"/>
              <a:t>.</a:t>
            </a:r>
          </a:p>
          <a:p>
            <a:endParaRPr lang="ru-RU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129850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2271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Продуктивная  деятельность: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Рисование  «Мой папа, самый, самый»; «Защитники Отечества»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Выпуск с детьми стенгазеты ко дню защитников отечества;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Составление  альбома «Защитники Отечества»;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Изготовление подарков для пап и дедушек.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Презентация проекта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Праздничное развлечение «Вместе с папой»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29850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9472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700" b="1" dirty="0" smtClean="0"/>
              <a:t>Этапы проекта: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1 этап. Подготовительный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Составление  проекта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Подбор детской художественной литературы для чтения, заучивания стихов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Подбор сюжетных картинок и иллюстраций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2 </a:t>
            </a:r>
            <a:r>
              <a:rPr lang="ru-RU" sz="2400" b="1" dirty="0" err="1" smtClean="0"/>
              <a:t>эт</a:t>
            </a:r>
            <a:r>
              <a:rPr lang="en-US" sz="2400" b="1" dirty="0" err="1" smtClean="0"/>
              <a:t>ап</a:t>
            </a:r>
            <a:r>
              <a:rPr lang="ru-RU" sz="2400" b="1" dirty="0" smtClean="0"/>
              <a:t>. Выполнение проекта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Проведение с детьми бесед о российской армии, о защитниках нашей Родины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Проведение подвижных, дидактических, сюжетно-ролевых игр, спортивного развлечения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Чтение художественной литературы детям (заучивание стихов)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Рассматривание картин, рисование рисунков, выпуск стенгазеты, составление альбома, просмотр видеофильмов и презентаций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3 этап. Результаты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Подготовка к празднику для пап посвящённому 23 февраля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Проведение праздника  «Мой папа самый лучший»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29850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9472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2800" b="1" dirty="0" smtClean="0"/>
              <a:t>           Схема реализации проекта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          Речевое развитие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- беседы с детьми « Когда я стану взрослым»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« Что нужно военному»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«Наша Родина-Россия»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    «Самый дорогой мне человек»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- заучивание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стих-я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«Слава Армии Российской», «Наша Армия родная», «Российские воины». «День Защитника Отечества»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- чтение А.Митяев «Почему армия родная?»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Л.Кассиль «Твои защитники»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- пение песен об армии: «Пограничники», «Бравые солдаты», « Ты не бойся, мама», «Танкисты»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- рассматривание картины «Три богатыря», иллюстраций.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29850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2271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/>
              <a:t> Социальное развитие</a:t>
            </a:r>
            <a:r>
              <a:rPr lang="ru-RU" sz="2400" dirty="0" smtClean="0"/>
              <a:t>	</a:t>
            </a:r>
            <a:br>
              <a:rPr lang="ru-RU" sz="2400" dirty="0" smtClean="0"/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выставка детских рисунков «Мой папа самый, самый»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конкурс рисунков «Я рисую вместе с папой»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выпуск с детьми стенгазеты к дню защитников отечества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изготовление подарков для пап и дедушек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составление исторического альбома «Защитники отечества»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просмотр видеофильма и презентации «Защитники отечества»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Игровая деятельность</a:t>
            </a:r>
            <a:r>
              <a:rPr lang="ru-RU" sz="2400" dirty="0" smtClean="0"/>
              <a:t>	</a:t>
            </a:r>
            <a:br>
              <a:rPr lang="ru-RU" sz="2400" dirty="0" smtClean="0"/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организация с.р.и. «Пограничники», «Лётчики», «Российская Армия»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/и «Подбери определение к слову военный»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-спортивное развлечение  «Мой папа самый лучший»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29850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2271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Наше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творчество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 descr="P1040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2555776" cy="1916832"/>
          </a:xfrm>
          <a:prstGeom prst="rect">
            <a:avLst/>
          </a:prstGeom>
        </p:spPr>
      </p:pic>
      <p:pic>
        <p:nvPicPr>
          <p:cNvPr id="4" name="Рисунок 3" descr="P10409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509120"/>
            <a:ext cx="2699792" cy="2024844"/>
          </a:xfrm>
          <a:prstGeom prst="rect">
            <a:avLst/>
          </a:prstGeom>
        </p:spPr>
      </p:pic>
      <p:pic>
        <p:nvPicPr>
          <p:cNvPr id="5" name="Рисунок 4" descr="P1040942.JPG"/>
          <p:cNvPicPr>
            <a:picLocks noChangeAspect="1"/>
          </p:cNvPicPr>
          <p:nvPr/>
        </p:nvPicPr>
        <p:blipFill>
          <a:blip r:embed="rId4" cstate="print"/>
          <a:srcRect b="10025"/>
          <a:stretch>
            <a:fillRect/>
          </a:stretch>
        </p:blipFill>
        <p:spPr>
          <a:xfrm>
            <a:off x="3059832" y="332656"/>
            <a:ext cx="2987824" cy="2016224"/>
          </a:xfrm>
          <a:prstGeom prst="rect">
            <a:avLst/>
          </a:prstGeom>
        </p:spPr>
      </p:pic>
      <p:pic>
        <p:nvPicPr>
          <p:cNvPr id="6" name="Рисунок 5" descr="P10409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293096"/>
            <a:ext cx="2952328" cy="2214246"/>
          </a:xfrm>
          <a:prstGeom prst="rect">
            <a:avLst/>
          </a:prstGeom>
        </p:spPr>
      </p:pic>
      <p:pic>
        <p:nvPicPr>
          <p:cNvPr id="7" name="Рисунок 6" descr="P10409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2492896"/>
            <a:ext cx="2699792" cy="2024844"/>
          </a:xfrm>
          <a:prstGeom prst="rect">
            <a:avLst/>
          </a:prstGeom>
        </p:spPr>
      </p:pic>
      <p:pic>
        <p:nvPicPr>
          <p:cNvPr id="8" name="Рисунок 7" descr="P1040961.JPG"/>
          <p:cNvPicPr>
            <a:picLocks noChangeAspect="1"/>
          </p:cNvPicPr>
          <p:nvPr/>
        </p:nvPicPr>
        <p:blipFill>
          <a:blip r:embed="rId7" cstate="print"/>
          <a:srcRect l="5480" r="2198" b="3282"/>
          <a:stretch>
            <a:fillRect/>
          </a:stretch>
        </p:blipFill>
        <p:spPr>
          <a:xfrm>
            <a:off x="323528" y="2348880"/>
            <a:ext cx="2657750" cy="2088232"/>
          </a:xfrm>
          <a:prstGeom prst="rect">
            <a:avLst/>
          </a:prstGeom>
        </p:spPr>
      </p:pic>
      <p:pic>
        <p:nvPicPr>
          <p:cNvPr id="9" name="Рисунок 8" descr="P1040966.JPG"/>
          <p:cNvPicPr>
            <a:picLocks noChangeAspect="1"/>
          </p:cNvPicPr>
          <p:nvPr/>
        </p:nvPicPr>
        <p:blipFill>
          <a:blip r:embed="rId8" cstate="print"/>
          <a:srcRect l="3953" r="8285"/>
          <a:stretch>
            <a:fillRect/>
          </a:stretch>
        </p:blipFill>
        <p:spPr>
          <a:xfrm>
            <a:off x="6372200" y="260648"/>
            <a:ext cx="2520280" cy="2153798"/>
          </a:xfrm>
          <a:prstGeom prst="rect">
            <a:avLst/>
          </a:prstGeom>
        </p:spPr>
      </p:pic>
      <p:pic>
        <p:nvPicPr>
          <p:cNvPr id="10" name="Рисунок 9" descr="P104096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28184" y="4509120"/>
            <a:ext cx="25922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632271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Спортивное развлечение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«Мой папа самый лучший»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29850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гр 7 2012-2013\досуг 230213\IMG_0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356992"/>
            <a:ext cx="3264258" cy="2448272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 flipH="1" flipV="1">
            <a:off x="9143999" y="6583362"/>
            <a:ext cx="45719" cy="2746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Спортивное развлечение 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«Мой папа самый лучший»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IMG_01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332656"/>
            <a:ext cx="2699792" cy="2024844"/>
          </a:xfrm>
          <a:prstGeom prst="rect">
            <a:avLst/>
          </a:prstGeom>
        </p:spPr>
      </p:pic>
      <p:pic>
        <p:nvPicPr>
          <p:cNvPr id="7" name="Рисунок 6" descr="IMG_0149.JPG"/>
          <p:cNvPicPr>
            <a:picLocks noChangeAspect="1"/>
          </p:cNvPicPr>
          <p:nvPr/>
        </p:nvPicPr>
        <p:blipFill>
          <a:blip r:embed="rId6" cstate="print"/>
          <a:srcRect l="13336" r="22652"/>
          <a:stretch>
            <a:fillRect/>
          </a:stretch>
        </p:blipFill>
        <p:spPr>
          <a:xfrm>
            <a:off x="-2556792" y="4653136"/>
            <a:ext cx="1728192" cy="2024844"/>
          </a:xfrm>
          <a:prstGeom prst="rect">
            <a:avLst/>
          </a:prstGeom>
        </p:spPr>
      </p:pic>
      <p:pic>
        <p:nvPicPr>
          <p:cNvPr id="8" name="Рисунок 7" descr="IMG_0150.JPG"/>
          <p:cNvPicPr>
            <a:picLocks noChangeAspect="1"/>
          </p:cNvPicPr>
          <p:nvPr/>
        </p:nvPicPr>
        <p:blipFill>
          <a:blip r:embed="rId7" cstate="print"/>
          <a:srcRect r="41800"/>
          <a:stretch>
            <a:fillRect/>
          </a:stretch>
        </p:blipFill>
        <p:spPr>
          <a:xfrm>
            <a:off x="10476656" y="2204864"/>
            <a:ext cx="1403648" cy="1808820"/>
          </a:xfrm>
          <a:prstGeom prst="rect">
            <a:avLst/>
          </a:prstGeom>
        </p:spPr>
      </p:pic>
      <p:pic>
        <p:nvPicPr>
          <p:cNvPr id="9" name="Рисунок 8" descr="DSC08508.JPG"/>
          <p:cNvPicPr>
            <a:picLocks noChangeAspect="1"/>
          </p:cNvPicPr>
          <p:nvPr/>
        </p:nvPicPr>
        <p:blipFill>
          <a:blip r:embed="rId8" cstate="print"/>
          <a:srcRect l="18294"/>
          <a:stretch>
            <a:fillRect/>
          </a:stretch>
        </p:blipFill>
        <p:spPr>
          <a:xfrm>
            <a:off x="6732240" y="4941168"/>
            <a:ext cx="2088232" cy="1533244"/>
          </a:xfrm>
          <a:prstGeom prst="rect">
            <a:avLst/>
          </a:prstGeom>
        </p:spPr>
      </p:pic>
      <p:pic>
        <p:nvPicPr>
          <p:cNvPr id="10" name="Рисунок 9" descr="P104099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332656"/>
            <a:ext cx="2699792" cy="2024844"/>
          </a:xfrm>
          <a:prstGeom prst="rect">
            <a:avLst/>
          </a:prstGeom>
        </p:spPr>
      </p:pic>
      <p:pic>
        <p:nvPicPr>
          <p:cNvPr id="11" name="Рисунок 10" descr="DSC085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10332640" y="5589240"/>
            <a:ext cx="1548680" cy="868772"/>
          </a:xfrm>
          <a:prstGeom prst="rect">
            <a:avLst/>
          </a:prstGeom>
        </p:spPr>
      </p:pic>
      <p:pic>
        <p:nvPicPr>
          <p:cNvPr id="12" name="Рисунок 11" descr="IMG_0156.JPG"/>
          <p:cNvPicPr>
            <a:picLocks noChangeAspect="1"/>
          </p:cNvPicPr>
          <p:nvPr/>
        </p:nvPicPr>
        <p:blipFill>
          <a:blip r:embed="rId11" cstate="print"/>
          <a:srcRect b="5501"/>
          <a:stretch>
            <a:fillRect/>
          </a:stretch>
        </p:blipFill>
        <p:spPr>
          <a:xfrm>
            <a:off x="395536" y="3140968"/>
            <a:ext cx="2571750" cy="3240360"/>
          </a:xfrm>
          <a:prstGeom prst="rect">
            <a:avLst/>
          </a:prstGeom>
        </p:spPr>
      </p:pic>
      <p:pic>
        <p:nvPicPr>
          <p:cNvPr id="13" name="Рисунок 12" descr="DSC08519.JPG"/>
          <p:cNvPicPr>
            <a:picLocks noChangeAspect="1"/>
          </p:cNvPicPr>
          <p:nvPr/>
        </p:nvPicPr>
        <p:blipFill>
          <a:blip r:embed="rId12" cstate="print"/>
          <a:srcRect l="6317" r="32621"/>
          <a:stretch>
            <a:fillRect/>
          </a:stretch>
        </p:blipFill>
        <p:spPr>
          <a:xfrm>
            <a:off x="6588224" y="2636912"/>
            <a:ext cx="2244992" cy="2062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625070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224136" cy="81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MG_0165.JPG"/>
          <p:cNvPicPr>
            <a:picLocks noChangeAspect="1"/>
          </p:cNvPicPr>
          <p:nvPr/>
        </p:nvPicPr>
        <p:blipFill>
          <a:blip r:embed="rId3" cstate="print"/>
          <a:srcRect l="6897" r="4427" b="11981"/>
          <a:stretch>
            <a:fillRect/>
          </a:stretch>
        </p:blipFill>
        <p:spPr>
          <a:xfrm>
            <a:off x="1475656" y="1052736"/>
            <a:ext cx="715781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159</Words>
  <Application>Microsoft Office PowerPoint</Application>
  <PresentationFormat>Экран (4:3)</PresentationFormat>
  <Paragraphs>29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Picture</vt:lpstr>
      <vt:lpstr>Департамент образования города Москвы  Северо-Восточное окружное управление образования  Государственное образовательное учреждение Детский сад компенсирующего вида № 1143  </vt:lpstr>
      <vt:lpstr>Слайд 2</vt:lpstr>
      <vt:lpstr>Продуктивная  деятельность:  Рисование  «Мой папа, самый, самый»; «Защитники Отечества» Выпуск с детьми стенгазеты ко дню защитников отечества; Составление  альбома «Защитники Отечества»; Изготовление подарков для пап и дедушек. Презентация проекта Праздничное развлечение «Вместе с папой»</vt:lpstr>
      <vt:lpstr>  Этапы проекта: 1 этап. Подготовительный - Составление  проекта - Подбор детской художественной литературы для чтения, заучивания стихов - Подбор сюжетных картинок и иллюстраций 2 этап. Выполнение проекта - Проведение с детьми бесед о российской армии, о защитниках нашей Родины - Проведение подвижных, дидактических, сюжетно-ролевых игр, спортивного развлечения - Чтение художественной литературы детям (заучивание стихов) - Рассматривание картин, рисование рисунков, выпуск стенгазеты, составление альбома, просмотр видеофильмов и презентаций 3 этап. Результаты Подготовка к празднику для пап посвящённому 23 февраля Проведение праздника  «Мой папа самый лучший»   </vt:lpstr>
      <vt:lpstr>             Схема реализации проекта            Речевое развитие - беседы с детьми « Когда я стану взрослым»        « Что нужно военному»        «Наша Родина-Россия»        «Самый дорогой мне человек» - заучивание стих-я «Слава Армии Российской», «Наша Армия родная», «Российские воины». «День Защитника Отечества» - чтение А.Митяев «Почему армия родная?»  Л.Кассиль «Твои защитники» - пение песен об армии: «Пограничники», «Бравые солдаты», « Ты не бойся, мама», «Танкисты» - рассматривание картины «Три богатыря», иллюстраций. </vt:lpstr>
      <vt:lpstr> Социальное развитие  - выставка детских рисунков «Мой папа самый, самый» - конкурс рисунков «Я рисую вместе с папой» - выпуск с детьми стенгазеты к дню защитников отечества - изготовление подарков для пап и дедушек - составление исторического альбома «Защитники отечества» - просмотр видеофильма и презентации «Защитники отечества»    Игровая деятельность  - организация с.р.и. «Пограничники», «Лётчики», «Российская Армия» - д/и «Подбери определение к слову военный» -спортивное развлечение  «Мой папа самый лучший»  </vt:lpstr>
      <vt:lpstr>Наше  творчество </vt:lpstr>
      <vt:lpstr>Спортивное развлечение   «Мой папа самый лучший»  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 Северо-Восточное окружное управление образования  Государственное образовательное учреждение Детский сад компенсирующего вида № 1143</dc:title>
  <dc:creator>Тамара</dc:creator>
  <cp:lastModifiedBy>Тамара</cp:lastModifiedBy>
  <cp:revision>13</cp:revision>
  <dcterms:created xsi:type="dcterms:W3CDTF">2013-02-10T09:34:48Z</dcterms:created>
  <dcterms:modified xsi:type="dcterms:W3CDTF">2014-10-28T12:02:17Z</dcterms:modified>
</cp:coreProperties>
</file>