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1" r:id="rId2"/>
    <p:sldId id="257" r:id="rId3"/>
    <p:sldId id="258" r:id="rId4"/>
    <p:sldId id="262" r:id="rId5"/>
    <p:sldId id="259" r:id="rId6"/>
    <p:sldId id="263" r:id="rId7"/>
    <p:sldId id="264" r:id="rId8"/>
    <p:sldId id="265" r:id="rId9"/>
    <p:sldId id="266" r:id="rId10"/>
    <p:sldId id="268" r:id="rId11"/>
    <p:sldId id="267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3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5FD8EE8-CF0C-499E-8A64-71A9D24A8BBE}" type="datetimeFigureOut">
              <a:rPr lang="ru-RU" smtClean="0"/>
              <a:pPr/>
              <a:t>20.02.2011</a:t>
            </a:fld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DDB19D0-231A-4A89-A5B6-F49A3942669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5FD8EE8-CF0C-499E-8A64-71A9D24A8BBE}" type="datetimeFigureOut">
              <a:rPr lang="ru-RU" smtClean="0"/>
              <a:pPr/>
              <a:t>20.02.2011</a:t>
            </a:fld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DDB19D0-231A-4A89-A5B6-F49A3942669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5FD8EE8-CF0C-499E-8A64-71A9D24A8BBE}" type="datetimeFigureOut">
              <a:rPr lang="ru-RU" smtClean="0"/>
              <a:pPr/>
              <a:t>20.02.2011</a:t>
            </a:fld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DDB19D0-231A-4A89-A5B6-F49A3942669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5FD8EE8-CF0C-499E-8A64-71A9D24A8BBE}" type="datetimeFigureOut">
              <a:rPr lang="ru-RU" smtClean="0"/>
              <a:pPr/>
              <a:t>20.02.2011</a:t>
            </a:fld>
            <a:endParaRPr lang="ru-R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DDB19D0-231A-4A89-A5B6-F49A3942669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5FD8EE8-CF0C-499E-8A64-71A9D24A8BBE}" type="datetimeFigureOut">
              <a:rPr lang="ru-RU" smtClean="0"/>
              <a:pPr/>
              <a:t>20.02.2011</a:t>
            </a:fld>
            <a:endParaRPr lang="ru-RU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DDB19D0-231A-4A89-A5B6-F49A3942669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5FD8EE8-CF0C-499E-8A64-71A9D24A8BBE}" type="datetimeFigureOut">
              <a:rPr lang="ru-RU" smtClean="0"/>
              <a:pPr/>
              <a:t>20.02.2011</a:t>
            </a:fld>
            <a:endParaRPr lang="ru-RU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DDB19D0-231A-4A89-A5B6-F49A3942669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5FD8EE8-CF0C-499E-8A64-71A9D24A8BBE}" type="datetimeFigureOut">
              <a:rPr lang="ru-RU" smtClean="0"/>
              <a:pPr/>
              <a:t>20.02.2011</a:t>
            </a:fld>
            <a:endParaRPr lang="ru-RU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DDB19D0-231A-4A89-A5B6-F49A3942669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5FD8EE8-CF0C-499E-8A64-71A9D24A8BBE}" type="datetimeFigureOut">
              <a:rPr lang="ru-RU" smtClean="0"/>
              <a:pPr/>
              <a:t>20.02.2011</a:t>
            </a:fld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DDB19D0-231A-4A89-A5B6-F49A3942669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5FD8EE8-CF0C-499E-8A64-71A9D24A8BBE}" type="datetimeFigureOut">
              <a:rPr lang="ru-RU" smtClean="0"/>
              <a:pPr/>
              <a:t>20.02.2011</a:t>
            </a:fld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DDB19D0-231A-4A89-A5B6-F49A3942669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5FD8EE8-CF0C-499E-8A64-71A9D24A8BBE}" type="datetimeFigureOut">
              <a:rPr lang="ru-RU" smtClean="0"/>
              <a:pPr/>
              <a:t>20.02.2011</a:t>
            </a:fld>
            <a:endParaRPr lang="ru-R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DDB19D0-231A-4A89-A5B6-F49A3942669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5FD8EE8-CF0C-499E-8A64-71A9D24A8BBE}" type="datetimeFigureOut">
              <a:rPr lang="ru-RU" smtClean="0"/>
              <a:pPr/>
              <a:t>20.02.2011</a:t>
            </a:fld>
            <a:endParaRPr lang="ru-RU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DDB19D0-231A-4A89-A5B6-F49A3942669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5FD8EE8-CF0C-499E-8A64-71A9D24A8BBE}" type="datetimeFigureOut">
              <a:rPr lang="ru-RU" smtClean="0"/>
              <a:pPr/>
              <a:t>20.02.2011</a:t>
            </a:fld>
            <a:endParaRPr lang="ru-RU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DDB19D0-231A-4A89-A5B6-F49A3942669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5FD8EE8-CF0C-499E-8A64-71A9D24A8BBE}" type="datetimeFigureOut">
              <a:rPr lang="ru-RU" smtClean="0"/>
              <a:pPr/>
              <a:t>20.02.2011</a:t>
            </a:fld>
            <a:endParaRPr lang="ru-RU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DDB19D0-231A-4A89-A5B6-F49A3942669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5FD8EE8-CF0C-499E-8A64-71A9D24A8BBE}" type="datetimeFigureOut">
              <a:rPr lang="ru-RU" smtClean="0"/>
              <a:pPr/>
              <a:t>20.02.2011</a:t>
            </a:fld>
            <a:endParaRPr lang="ru-R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DDB19D0-231A-4A89-A5B6-F49A3942669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dirty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5FD8EE8-CF0C-499E-8A64-71A9D24A8BBE}" type="datetimeFigureOut">
              <a:rPr lang="ru-RU" smtClean="0"/>
              <a:pPr/>
              <a:t>20.02.2011</a:t>
            </a:fld>
            <a:endParaRPr lang="ru-R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DDB19D0-231A-4A89-A5B6-F49A3942669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5E5E7"/>
            </a:gs>
            <a:gs pos="100000">
              <a:srgbClr val="3366FF"/>
            </a:gs>
          </a:gsLst>
          <a:path path="rect">
            <a:fillToRect l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b="0" smtClean="0">
                <a:latin typeface="+mn-lt"/>
              </a:defRPr>
            </a:lvl1pPr>
          </a:lstStyle>
          <a:p>
            <a:fld id="{25FD8EE8-CF0C-499E-8A64-71A9D24A8BBE}" type="datetimeFigureOut">
              <a:rPr lang="ru-RU" smtClean="0"/>
              <a:pPr/>
              <a:t>20.02.2011</a:t>
            </a:fld>
            <a:endParaRPr lang="ru-RU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 smtClean="0">
                <a:latin typeface="+mn-lt"/>
              </a:defRPr>
            </a:lvl1pPr>
          </a:lstStyle>
          <a:p>
            <a:endParaRPr lang="ru-RU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 smtClean="0">
                <a:latin typeface="+mn-lt"/>
              </a:defRPr>
            </a:lvl1pPr>
          </a:lstStyle>
          <a:p>
            <a:fld id="{BDDB19D0-231A-4A89-A5B6-F49A3942669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  <p:sldLayoutId id="2147483698" r:id="rId14"/>
    <p:sldLayoutId id="2147483699" r:id="rId15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214942" y="4214818"/>
            <a:ext cx="3500430" cy="1928826"/>
          </a:xfrm>
        </p:spPr>
        <p:txBody>
          <a:bodyPr/>
          <a:lstStyle/>
          <a:p>
            <a:r>
              <a:rPr lang="ru-RU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Петр Андреевич</a:t>
            </a:r>
            <a:br>
              <a:rPr lang="ru-RU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</a:br>
            <a:r>
              <a:rPr lang="ru-RU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Вяземский</a:t>
            </a:r>
            <a:endParaRPr lang="ru-RU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pic>
        <p:nvPicPr>
          <p:cNvPr id="6" name="Содержимое 5" descr="slide0005_image018.jpg"/>
          <p:cNvPicPr>
            <a:picLocks noGrp="1" noChangeAspect="1"/>
          </p:cNvPicPr>
          <p:nvPr>
            <p:ph idx="1"/>
          </p:nvPr>
        </p:nvPicPr>
        <p:blipFill>
          <a:blip r:embed="rId2"/>
          <a:srcRect r="157" b="4209"/>
          <a:stretch>
            <a:fillRect/>
          </a:stretch>
        </p:blipFill>
        <p:spPr>
          <a:xfrm>
            <a:off x="285720" y="214290"/>
            <a:ext cx="4286280" cy="607223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Рисунок 3" descr="Рисунок1.jpg"/>
          <p:cNvPicPr>
            <a:picLocks noChangeAspect="1"/>
          </p:cNvPicPr>
          <p:nvPr/>
        </p:nvPicPr>
        <p:blipFill>
          <a:blip r:embed="rId3"/>
          <a:srcRect l="12835" t="39102" r="81089" b="48261"/>
          <a:stretch>
            <a:fillRect/>
          </a:stretch>
        </p:blipFill>
        <p:spPr>
          <a:xfrm>
            <a:off x="6643702" y="428604"/>
            <a:ext cx="2000264" cy="2945766"/>
          </a:xfrm>
          <a:prstGeom prst="rect">
            <a:avLst/>
          </a:prstGeom>
          <a:ln w="88900" cap="sq" cmpd="thickThin">
            <a:solidFill>
              <a:schemeClr val="accent1">
                <a:lumMod val="50000"/>
              </a:schemeClr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5" name="Прямоугольник 4"/>
          <p:cNvSpPr/>
          <p:nvPr/>
        </p:nvSpPr>
        <p:spPr>
          <a:xfrm>
            <a:off x="357158" y="5143512"/>
            <a:ext cx="4143404" cy="1015663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6000" b="1" cap="none" spc="0" dirty="0" smtClean="0">
                <a:ln w="31550" cmpd="sng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«Рябина»</a:t>
            </a:r>
            <a:endParaRPr lang="ru-RU" sz="6000" b="1" cap="none" spc="0" dirty="0">
              <a:ln w="31550" cmpd="sng">
                <a:solidFill>
                  <a:srgbClr val="C00000"/>
                </a:solidFill>
                <a:prstDash val="solid"/>
              </a:ln>
              <a:solidFill>
                <a:srgbClr val="FF0000"/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Содержимое 3" descr="Рисунок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85786" y="357166"/>
            <a:ext cx="7213699" cy="6095708"/>
          </a:xfr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Содержимое 3" descr="thumbnail2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64067" y="857233"/>
            <a:ext cx="6936891" cy="5202668"/>
          </a:xfr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2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5720" y="642918"/>
            <a:ext cx="8451384" cy="5857916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71480"/>
            <a:ext cx="4257676" cy="1357322"/>
          </a:xfrm>
        </p:spPr>
        <p:txBody>
          <a:bodyPr/>
          <a:lstStyle/>
          <a:p>
            <a:r>
              <a:rPr lang="ru-RU" sz="2000" b="1" dirty="0" smtClean="0"/>
              <a:t>Тобой, красивая рябина,</a:t>
            </a:r>
            <a:br>
              <a:rPr lang="ru-RU" sz="2000" b="1" dirty="0" smtClean="0"/>
            </a:br>
            <a:r>
              <a:rPr lang="ru-RU" sz="2000" b="1" dirty="0" smtClean="0"/>
              <a:t>Тобой, наш русский виноград,</a:t>
            </a:r>
            <a:br>
              <a:rPr lang="ru-RU" sz="2000" b="1" dirty="0" smtClean="0"/>
            </a:br>
            <a:r>
              <a:rPr lang="ru-RU" sz="2000" b="1" dirty="0" smtClean="0"/>
              <a:t>Меня потешила чужбина,</a:t>
            </a:r>
            <a:br>
              <a:rPr lang="ru-RU" sz="2000" b="1" dirty="0" smtClean="0"/>
            </a:br>
            <a:r>
              <a:rPr lang="ru-RU" sz="2000" b="1" dirty="0" smtClean="0"/>
              <a:t>И я землячке милой рад.</a:t>
            </a:r>
            <a:endParaRPr lang="ru-RU" sz="2000" b="1" dirty="0"/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1428728" y="2143116"/>
            <a:ext cx="4207434" cy="12772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Courier New" pitchFamily="49" charset="0"/>
              </a:rPr>
              <a:t>Любуюсь встречею случайной;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Courier New" pitchFamily="49" charset="0"/>
              </a:rPr>
              <a:t>Ты так свежа и хороша!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Courier New" pitchFamily="49" charset="0"/>
              </a:rPr>
              <a:t>И на привет твой думой тайной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Courier New" pitchFamily="49" charset="0"/>
              </a:rPr>
              <a:t>Задумалась моя душа.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 </a:t>
            </a:r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428596" y="3714752"/>
            <a:ext cx="4071934" cy="12772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Courier New" pitchFamily="49" charset="0"/>
              </a:rPr>
              <a:t>Меня минувшим освежило,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Courier New" pitchFamily="49" charset="0"/>
              </a:rPr>
              <a:t>Его повеяло крыло,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Courier New" pitchFamily="49" charset="0"/>
              </a:rPr>
              <a:t>И в душу глубоко и мило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Courier New" pitchFamily="49" charset="0"/>
              </a:rPr>
              <a:t>Дней прежних запах нанесло.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 </a:t>
            </a:r>
          </a:p>
        </p:txBody>
      </p:sp>
      <p:sp>
        <p:nvSpPr>
          <p:cNvPr id="10246" name="Rectangle 6"/>
          <p:cNvSpPr>
            <a:spLocks noChangeArrowheads="1"/>
          </p:cNvSpPr>
          <p:nvPr/>
        </p:nvSpPr>
        <p:spPr bwMode="auto">
          <a:xfrm>
            <a:off x="1714480" y="5143512"/>
            <a:ext cx="4085990" cy="12772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Courier New" pitchFamily="49" charset="0"/>
              </a:rPr>
              <a:t>Всё пережил я пред тобою,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Courier New" pitchFamily="49" charset="0"/>
              </a:rPr>
              <a:t>Всё перечувствовал я вновь –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Courier New" pitchFamily="49" charset="0"/>
              </a:rPr>
              <a:t>И радость пополам с тоскою,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Courier New" pitchFamily="49" charset="0"/>
              </a:rPr>
              <a:t>И сердца слезы, и любовь.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 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257676" cy="5011750"/>
          </a:xfrm>
        </p:spPr>
        <p:txBody>
          <a:bodyPr/>
          <a:lstStyle/>
          <a:p>
            <a:r>
              <a:rPr lang="ru-RU" sz="2000" b="1" dirty="0" smtClean="0">
                <a:latin typeface="+mn-lt"/>
              </a:rPr>
              <a:t>Одна в своем убранстве алом,</a:t>
            </a:r>
            <a:br>
              <a:rPr lang="ru-RU" sz="2000" b="1" dirty="0" smtClean="0">
                <a:latin typeface="+mn-lt"/>
              </a:rPr>
            </a:br>
            <a:r>
              <a:rPr lang="ru-RU" sz="2000" b="1" dirty="0" smtClean="0">
                <a:latin typeface="+mn-lt"/>
              </a:rPr>
              <a:t>Средь </a:t>
            </a:r>
            <a:r>
              <a:rPr lang="ru-RU" sz="2000" b="1" dirty="0" smtClean="0">
                <a:latin typeface="+mn-lt"/>
              </a:rPr>
              <a:t>обезлиственных</a:t>
            </a:r>
            <a:r>
              <a:rPr lang="ru-RU" sz="2000" b="1" dirty="0" smtClean="0">
                <a:latin typeface="+mn-lt"/>
              </a:rPr>
              <a:t> дерев,</a:t>
            </a:r>
            <a:br>
              <a:rPr lang="ru-RU" sz="2000" b="1" dirty="0" smtClean="0">
                <a:latin typeface="+mn-lt"/>
              </a:rPr>
            </a:br>
            <a:r>
              <a:rPr lang="ru-RU" sz="2000" b="1" dirty="0" smtClean="0">
                <a:latin typeface="+mn-lt"/>
              </a:rPr>
              <a:t>Ты вся обвешана кораллом,</a:t>
            </a:r>
            <a:br>
              <a:rPr lang="ru-RU" sz="2000" b="1" dirty="0" smtClean="0">
                <a:latin typeface="+mn-lt"/>
              </a:rPr>
            </a:br>
            <a:r>
              <a:rPr lang="ru-RU" sz="2000" b="1" dirty="0" smtClean="0">
                <a:latin typeface="+mn-lt"/>
              </a:rPr>
              <a:t>Как шеи черноглазых дев. </a:t>
            </a:r>
            <a:br>
              <a:rPr lang="ru-RU" sz="2000" b="1" dirty="0" smtClean="0">
                <a:latin typeface="+mn-lt"/>
              </a:rPr>
            </a:br>
            <a:r>
              <a:rPr lang="ru-RU" sz="2000" b="1" dirty="0" smtClean="0">
                <a:latin typeface="+mn-lt"/>
              </a:rPr>
              <a:t>Забыв и озера картину,</a:t>
            </a:r>
            <a:br>
              <a:rPr lang="ru-RU" sz="2000" b="1" dirty="0" smtClean="0">
                <a:latin typeface="+mn-lt"/>
              </a:rPr>
            </a:br>
            <a:r>
              <a:rPr lang="ru-RU" sz="2000" b="1" dirty="0" smtClean="0">
                <a:latin typeface="+mn-lt"/>
              </a:rPr>
              <a:t>И снежный пояс темных гор,</a:t>
            </a:r>
            <a:br>
              <a:rPr lang="ru-RU" sz="2000" b="1" dirty="0" smtClean="0">
                <a:latin typeface="+mn-lt"/>
              </a:rPr>
            </a:br>
            <a:r>
              <a:rPr lang="ru-RU" sz="2000" b="1" dirty="0" smtClean="0">
                <a:latin typeface="+mn-lt"/>
              </a:rPr>
              <a:t>В тебя, родную мне рябину,</a:t>
            </a:r>
            <a:br>
              <a:rPr lang="ru-RU" sz="2000" b="1" dirty="0" smtClean="0">
                <a:latin typeface="+mn-lt"/>
              </a:rPr>
            </a:br>
            <a:r>
              <a:rPr lang="ru-RU" sz="2000" b="1" dirty="0" smtClean="0">
                <a:latin typeface="+mn-lt"/>
              </a:rPr>
              <a:t>Впился мой ненасытный взор. </a:t>
            </a:r>
            <a:br>
              <a:rPr lang="ru-RU" sz="2000" b="1" dirty="0" smtClean="0">
                <a:latin typeface="+mn-lt"/>
              </a:rPr>
            </a:br>
            <a:r>
              <a:rPr lang="ru-RU" sz="2000" b="1" dirty="0" smtClean="0">
                <a:latin typeface="+mn-lt"/>
              </a:rPr>
              <a:t>И предо мною - Русь родная,</a:t>
            </a:r>
            <a:br>
              <a:rPr lang="ru-RU" sz="2000" b="1" dirty="0" smtClean="0">
                <a:latin typeface="+mn-lt"/>
              </a:rPr>
            </a:br>
            <a:r>
              <a:rPr lang="ru-RU" sz="2000" b="1" dirty="0" smtClean="0">
                <a:latin typeface="+mn-lt"/>
              </a:rPr>
              <a:t>Знакомый пруд, знакомый дом;</a:t>
            </a:r>
            <a:br>
              <a:rPr lang="ru-RU" sz="2000" b="1" dirty="0" smtClean="0">
                <a:latin typeface="+mn-lt"/>
              </a:rPr>
            </a:br>
            <a:r>
              <a:rPr lang="ru-RU" sz="2000" b="1" dirty="0" smtClean="0">
                <a:latin typeface="+mn-lt"/>
              </a:rPr>
              <a:t>Вот и дорожка столбовая</a:t>
            </a:r>
            <a:br>
              <a:rPr lang="ru-RU" sz="2000" b="1" dirty="0" smtClean="0">
                <a:latin typeface="+mn-lt"/>
              </a:rPr>
            </a:br>
            <a:r>
              <a:rPr lang="ru-RU" sz="2000" b="1" dirty="0" smtClean="0">
                <a:latin typeface="+mn-lt"/>
              </a:rPr>
              <a:t>С своим зажиточным селом.</a:t>
            </a:r>
            <a:endParaRPr lang="ru-RU" sz="2000" b="1" dirty="0">
              <a:latin typeface="+mn-lt"/>
            </a:endParaRPr>
          </a:p>
        </p:txBody>
      </p:sp>
      <p:pic>
        <p:nvPicPr>
          <p:cNvPr id="5" name="Содержимое 3" descr="red3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4714844" y="43914"/>
            <a:ext cx="4429156" cy="68140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214282" y="214290"/>
            <a:ext cx="4829180" cy="6643710"/>
          </a:xfrm>
        </p:spPr>
        <p:txBody>
          <a:bodyPr/>
          <a:lstStyle/>
          <a:p>
            <a:pPr>
              <a:buNone/>
            </a:pPr>
            <a:endParaRPr lang="ru-RU" sz="2000" dirty="0" smtClean="0"/>
          </a:p>
          <a:p>
            <a:pPr>
              <a:buNone/>
            </a:pPr>
            <a:r>
              <a:rPr lang="ru-RU" sz="2000" dirty="0" smtClean="0"/>
              <a:t>Красавицы, сцепивши руки,</a:t>
            </a:r>
          </a:p>
          <a:p>
            <a:pPr>
              <a:buNone/>
            </a:pPr>
            <a:r>
              <a:rPr lang="ru-RU" sz="2000" dirty="0" smtClean="0"/>
              <a:t>Кружок веселый заплели,</a:t>
            </a:r>
          </a:p>
          <a:p>
            <a:pPr>
              <a:buNone/>
            </a:pPr>
            <a:r>
              <a:rPr lang="ru-RU" sz="2000" dirty="0" smtClean="0"/>
              <a:t>И хороводной песни звуки</a:t>
            </a:r>
          </a:p>
          <a:p>
            <a:pPr>
              <a:buNone/>
            </a:pPr>
            <a:r>
              <a:rPr lang="ru-RU" sz="2000" dirty="0" smtClean="0"/>
              <a:t>Перекликаются вдали: </a:t>
            </a:r>
          </a:p>
          <a:p>
            <a:pPr>
              <a:buNone/>
            </a:pPr>
            <a:r>
              <a:rPr lang="ru-RU" sz="2000" dirty="0" smtClean="0"/>
              <a:t>"Ты </a:t>
            </a:r>
            <a:r>
              <a:rPr lang="ru-RU" sz="2000" dirty="0" smtClean="0"/>
              <a:t>рябинушка</a:t>
            </a:r>
            <a:r>
              <a:rPr lang="ru-RU" sz="2000" dirty="0" smtClean="0"/>
              <a:t>, </a:t>
            </a:r>
            <a:r>
              <a:rPr lang="ru-RU" sz="2000" dirty="0" smtClean="0"/>
              <a:t>ты</a:t>
            </a:r>
            <a:r>
              <a:rPr lang="ru-RU" sz="2000" dirty="0" smtClean="0"/>
              <a:t> кудрявая,</a:t>
            </a:r>
          </a:p>
          <a:p>
            <a:pPr>
              <a:buNone/>
            </a:pPr>
            <a:r>
              <a:rPr lang="ru-RU" sz="2000" dirty="0" smtClean="0"/>
              <a:t>В зеленом саду пред избой цвети,</a:t>
            </a:r>
          </a:p>
          <a:p>
            <a:pPr>
              <a:buNone/>
            </a:pPr>
            <a:r>
              <a:rPr lang="ru-RU" sz="2000" dirty="0" smtClean="0"/>
              <a:t>Ты кудрявая, моложавая,</a:t>
            </a:r>
          </a:p>
          <a:p>
            <a:pPr>
              <a:buNone/>
            </a:pPr>
            <a:r>
              <a:rPr lang="ru-RU" sz="2000" dirty="0" smtClean="0"/>
              <a:t>Белоснежный пух - кудри-цвет твои. </a:t>
            </a:r>
          </a:p>
          <a:p>
            <a:pPr>
              <a:buNone/>
            </a:pPr>
            <a:r>
              <a:rPr lang="ru-RU" sz="2000" dirty="0" smtClean="0"/>
              <a:t>Убери себя алой </a:t>
            </a:r>
            <a:r>
              <a:rPr lang="ru-RU" sz="2000" dirty="0" smtClean="0"/>
              <a:t>бусою</a:t>
            </a:r>
            <a:r>
              <a:rPr lang="ru-RU" sz="2000" dirty="0" smtClean="0"/>
              <a:t>,</a:t>
            </a:r>
          </a:p>
          <a:p>
            <a:pPr>
              <a:buNone/>
            </a:pPr>
            <a:r>
              <a:rPr lang="ru-RU" sz="2000" dirty="0" smtClean="0"/>
              <a:t>Ярких ягодок загорись красой;</a:t>
            </a:r>
          </a:p>
          <a:p>
            <a:pPr>
              <a:buNone/>
            </a:pPr>
            <a:r>
              <a:rPr lang="ru-RU" sz="2000" dirty="0" smtClean="0"/>
              <a:t>Заплету я их с темно-русою,</a:t>
            </a:r>
          </a:p>
          <a:p>
            <a:pPr>
              <a:buNone/>
            </a:pPr>
            <a:r>
              <a:rPr lang="ru-RU" sz="2000" dirty="0" smtClean="0"/>
              <a:t>С темно-русою заплету косой. </a:t>
            </a:r>
          </a:p>
          <a:p>
            <a:pPr>
              <a:buNone/>
            </a:pPr>
            <a:r>
              <a:rPr lang="ru-RU" sz="2000" dirty="0" smtClean="0"/>
              <a:t>И на улицу на широкую</a:t>
            </a:r>
          </a:p>
          <a:p>
            <a:pPr>
              <a:buNone/>
            </a:pPr>
            <a:r>
              <a:rPr lang="ru-RU" sz="2000" dirty="0" smtClean="0"/>
              <a:t>Выйду радостно на закате дня,</a:t>
            </a:r>
          </a:p>
          <a:p>
            <a:pPr>
              <a:buNone/>
            </a:pPr>
            <a:r>
              <a:rPr lang="ru-RU" sz="2000" dirty="0" smtClean="0"/>
              <a:t>Там мой суженый черноокую,</a:t>
            </a:r>
          </a:p>
          <a:p>
            <a:pPr>
              <a:buNone/>
            </a:pPr>
            <a:r>
              <a:rPr lang="ru-RU" sz="2000" dirty="0" smtClean="0"/>
              <a:t>Черноокую сторожит меня!"</a:t>
            </a:r>
            <a:endParaRPr lang="ru-RU" sz="2000" dirty="0"/>
          </a:p>
        </p:txBody>
      </p:sp>
      <p:pic>
        <p:nvPicPr>
          <p:cNvPr id="6" name="Содержимое 3" descr="275px-Rowanberries_in_late_August_2004_in_Helsinki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4786314" y="1428736"/>
            <a:ext cx="4140953" cy="30718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1254174944_ryabina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071934" y="285728"/>
            <a:ext cx="4805709" cy="5911850"/>
          </a:xfrm>
        </p:spPr>
      </p:pic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0" y="857232"/>
            <a:ext cx="3929058" cy="12772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Courier New" pitchFamily="49" charset="0"/>
              </a:rPr>
              <a:t>Но песней здесь по околотку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Courier New" pitchFamily="49" charset="0"/>
              </a:rPr>
              <a:t>Не распевают в честь твою.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Courier New" pitchFamily="49" charset="0"/>
              </a:rPr>
              <a:t>Кто словом ласковым сиротку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Courier New" pitchFamily="49" charset="0"/>
              </a:rPr>
              <a:t>Порадует в чужом краю?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 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Содержимое 3" descr="thumbnail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71472" y="500042"/>
            <a:ext cx="7786742" cy="5840057"/>
          </a:xfr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274638"/>
            <a:ext cx="4500594" cy="5869006"/>
          </a:xfrm>
        </p:spPr>
        <p:txBody>
          <a:bodyPr/>
          <a:lstStyle/>
          <a:p>
            <a:r>
              <a:rPr lang="ru-RU" sz="2000" dirty="0" smtClean="0">
                <a:latin typeface="+mn-lt"/>
              </a:rPr>
              <a:t>Средь здешних всех великолепий</a:t>
            </a:r>
            <a:br>
              <a:rPr lang="ru-RU" sz="2000" dirty="0" smtClean="0">
                <a:latin typeface="+mn-lt"/>
              </a:rPr>
            </a:br>
            <a:r>
              <a:rPr lang="ru-RU" sz="2000" dirty="0" smtClean="0">
                <a:latin typeface="+mn-lt"/>
              </a:rPr>
              <a:t>Ты, в одиночестве своем,</a:t>
            </a:r>
            <a:br>
              <a:rPr lang="ru-RU" sz="2000" dirty="0" smtClean="0">
                <a:latin typeface="+mn-lt"/>
              </a:rPr>
            </a:br>
            <a:r>
              <a:rPr lang="ru-RU" sz="2000" dirty="0" smtClean="0">
                <a:latin typeface="+mn-lt"/>
              </a:rPr>
              <a:t>Как роза средь безлюдной степи,</a:t>
            </a:r>
            <a:br>
              <a:rPr lang="ru-RU" sz="2000" dirty="0" smtClean="0">
                <a:latin typeface="+mn-lt"/>
              </a:rPr>
            </a:br>
            <a:r>
              <a:rPr lang="ru-RU" sz="2000" dirty="0" smtClean="0">
                <a:latin typeface="+mn-lt"/>
              </a:rPr>
              <a:t>Как светлый перл на дне морском. </a:t>
            </a:r>
            <a:br>
              <a:rPr lang="ru-RU" sz="2000" dirty="0" smtClean="0">
                <a:latin typeface="+mn-lt"/>
              </a:rPr>
            </a:br>
            <a:r>
              <a:rPr lang="ru-RU" sz="2000" dirty="0" smtClean="0">
                <a:latin typeface="+mn-lt"/>
              </a:rPr>
              <a:t>Сюда заброшенный случайно,</a:t>
            </a:r>
            <a:br>
              <a:rPr lang="ru-RU" sz="2000" dirty="0" smtClean="0">
                <a:latin typeface="+mn-lt"/>
              </a:rPr>
            </a:br>
            <a:r>
              <a:rPr lang="ru-RU" sz="2000" dirty="0" smtClean="0">
                <a:latin typeface="+mn-lt"/>
              </a:rPr>
              <a:t>Я, горемычный как и ты,</a:t>
            </a:r>
            <a:br>
              <a:rPr lang="ru-RU" sz="2000" dirty="0" smtClean="0">
                <a:latin typeface="+mn-lt"/>
              </a:rPr>
            </a:br>
            <a:r>
              <a:rPr lang="ru-RU" sz="2000" dirty="0" smtClean="0">
                <a:latin typeface="+mn-lt"/>
              </a:rPr>
              <a:t>Делю один с тобою тайно</a:t>
            </a:r>
            <a:br>
              <a:rPr lang="ru-RU" sz="2000" dirty="0" smtClean="0">
                <a:latin typeface="+mn-lt"/>
              </a:rPr>
            </a:br>
            <a:r>
              <a:rPr lang="ru-RU" sz="2000" dirty="0" smtClean="0">
                <a:latin typeface="+mn-lt"/>
              </a:rPr>
              <a:t>Души раздумье и мечты. </a:t>
            </a:r>
            <a:br>
              <a:rPr lang="ru-RU" sz="2000" dirty="0" smtClean="0">
                <a:latin typeface="+mn-lt"/>
              </a:rPr>
            </a:br>
            <a:r>
              <a:rPr lang="ru-RU" sz="2000" dirty="0" smtClean="0">
                <a:latin typeface="+mn-lt"/>
              </a:rPr>
              <a:t>Так, я один в чужбине </a:t>
            </a:r>
            <a:r>
              <a:rPr lang="ru-RU" sz="2000" dirty="0" smtClean="0">
                <a:latin typeface="+mn-lt"/>
              </a:rPr>
              <a:t>дальной</a:t>
            </a:r>
            <a:r>
              <a:rPr lang="ru-RU" sz="2000" dirty="0" smtClean="0">
                <a:latin typeface="+mn-lt"/>
              </a:rPr>
              <a:t/>
            </a:r>
            <a:br>
              <a:rPr lang="ru-RU" sz="2000" dirty="0" smtClean="0">
                <a:latin typeface="+mn-lt"/>
              </a:rPr>
            </a:br>
            <a:r>
              <a:rPr lang="ru-RU" sz="2000" dirty="0" smtClean="0">
                <a:latin typeface="+mn-lt"/>
              </a:rPr>
              <a:t>Тебя приветствую тоской,</a:t>
            </a:r>
            <a:br>
              <a:rPr lang="ru-RU" sz="2000" dirty="0" smtClean="0">
                <a:latin typeface="+mn-lt"/>
              </a:rPr>
            </a:br>
            <a:r>
              <a:rPr lang="ru-RU" sz="2000" dirty="0" smtClean="0">
                <a:latin typeface="+mn-lt"/>
              </a:rPr>
              <a:t>Улыбкою </a:t>
            </a:r>
            <a:r>
              <a:rPr lang="ru-RU" sz="2000" dirty="0" smtClean="0">
                <a:latin typeface="+mn-lt"/>
              </a:rPr>
              <a:t>полупечальной</a:t>
            </a:r>
            <a:r>
              <a:rPr lang="ru-RU" sz="2000" dirty="0" smtClean="0">
                <a:latin typeface="+mn-lt"/>
              </a:rPr>
              <a:t/>
            </a:r>
            <a:br>
              <a:rPr lang="ru-RU" sz="2000" dirty="0" smtClean="0">
                <a:latin typeface="+mn-lt"/>
              </a:rPr>
            </a:br>
            <a:r>
              <a:rPr lang="ru-RU" sz="2000" dirty="0" smtClean="0">
                <a:latin typeface="+mn-lt"/>
              </a:rPr>
              <a:t>И </a:t>
            </a:r>
            <a:r>
              <a:rPr lang="ru-RU" sz="2000" dirty="0" smtClean="0">
                <a:latin typeface="+mn-lt"/>
              </a:rPr>
              <a:t>полурадостной</a:t>
            </a:r>
            <a:r>
              <a:rPr lang="ru-RU" sz="2000" dirty="0" smtClean="0">
                <a:latin typeface="+mn-lt"/>
              </a:rPr>
              <a:t> слезой.</a:t>
            </a:r>
            <a:endParaRPr lang="ru-RU" sz="2000" dirty="0">
              <a:latin typeface="+mn-lt"/>
            </a:endParaRPr>
          </a:p>
        </p:txBody>
      </p:sp>
      <p:pic>
        <p:nvPicPr>
          <p:cNvPr id="4" name="Содержимое 3" descr="129403190611(1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714876" y="642918"/>
            <a:ext cx="4143404" cy="6000792"/>
          </a:xfr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Содержимое 3" descr="thumbnail3.jpg"/>
          <p:cNvPicPr>
            <a:picLocks noGrp="1" noChangeAspect="1"/>
          </p:cNvPicPr>
          <p:nvPr>
            <p:ph idx="1"/>
          </p:nvPr>
        </p:nvPicPr>
        <p:blipFill>
          <a:blip r:embed="rId2">
            <a:clrChange>
              <a:clrFrom>
                <a:srgbClr val="010000"/>
              </a:clrFrom>
              <a:clrTo>
                <a:srgbClr val="010000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57224" y="571480"/>
            <a:ext cx="7215238" cy="5456524"/>
          </a:xfr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Содержимое 3" descr="thumbnail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00034" y="809206"/>
            <a:ext cx="7143800" cy="5357851"/>
          </a:xfr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301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3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unga" pitchFamily="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3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unga" pitchFamily="2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Тема301</Template>
  <TotalTime>33</TotalTime>
  <Words>119</Words>
  <Application>Microsoft Office PowerPoint</Application>
  <PresentationFormat>Экран (4:3)</PresentationFormat>
  <Paragraphs>38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Тема301</vt:lpstr>
      <vt:lpstr>Петр Андреевич Вяземский</vt:lpstr>
      <vt:lpstr>Тобой, красивая рябина, Тобой, наш русский виноград, Меня потешила чужбина, И я землячке милой рад.</vt:lpstr>
      <vt:lpstr>Одна в своем убранстве алом, Средь обезлиственных дерев, Ты вся обвешана кораллом, Как шеи черноглазых дев.  Забыв и озера картину, И снежный пояс темных гор, В тебя, родную мне рябину, Впился мой ненасытный взор.  И предо мною - Русь родная, Знакомый пруд, знакомый дом; Вот и дорожка столбовая С своим зажиточным селом.</vt:lpstr>
      <vt:lpstr>Слайд 4</vt:lpstr>
      <vt:lpstr>Слайд 5</vt:lpstr>
      <vt:lpstr>Слайд 6</vt:lpstr>
      <vt:lpstr>Средь здешних всех великолепий Ты, в одиночестве своем, Как роза средь безлюдной степи, Как светлый перл на дне морском.  Сюда заброшенный случайно, Я, горемычный как и ты, Делю один с тобою тайно Души раздумье и мечты.  Так, я один в чужбине дальной Тебя приветствую тоской, Улыбкою полупечальной И полурадостной слезой.</vt:lpstr>
      <vt:lpstr>Слайд 8</vt:lpstr>
      <vt:lpstr>Слайд 9</vt:lpstr>
      <vt:lpstr>Слайд 10</vt:lpstr>
      <vt:lpstr>Слайд 11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123</dc:creator>
  <cp:lastModifiedBy>123</cp:lastModifiedBy>
  <cp:revision>7</cp:revision>
  <dcterms:created xsi:type="dcterms:W3CDTF">2011-02-08T18:46:10Z</dcterms:created>
  <dcterms:modified xsi:type="dcterms:W3CDTF">2011-02-19T21:49:03Z</dcterms:modified>
</cp:coreProperties>
</file>