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7" r:id="rId7"/>
    <p:sldId id="266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DA36-61E7-480F-AE46-1C72763F3DBB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E683-502D-4DD6-B786-9E42B1263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4B11-5883-447C-8429-5502AA6C6EEE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2254-86B8-4A02-B323-50765D615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6A413-A8DE-4EFF-B38F-CC45CFE0C058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034E-0FD0-4FB5-93A9-5AB4A5A52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A640-2A34-4D91-8083-EE9E496CB523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242E-1D58-412C-9739-A66AC737F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8F93-5420-4EC4-929E-20781669BC97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54F6-D07E-44E2-96CB-C83DA5E6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E489-4AEF-44E3-ABDD-CB7D5363E85D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E877-9EC5-4451-9702-A8280CE00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1183-B2B2-42AA-9776-77AB9568F58B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ED4E-5180-4E3E-8D57-5D98FD124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91BA-C380-4B5F-86FF-C98264BC1AFC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0449-D9BA-45C4-89AF-0130194DE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2E4-542E-41A4-99F8-FC32F72C5BBB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B33E-71F6-49D9-B9E1-9446F7C79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42E0-EF7C-4777-88C0-12E3D4F2E634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C537-AC3C-439A-BD9E-9D5CA3A71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AC5D-2296-430B-8582-2E366D921F7D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8C37-7273-4011-BC59-C626CAACE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DAF63-7A65-40E4-A7D8-3BFFEBD70868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5E5075-C934-49B6-94E1-071384E1A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azinov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3186113"/>
            <a:ext cx="7772400" cy="2100275"/>
          </a:xfrm>
        </p:spPr>
        <p:txBody>
          <a:bodyPr/>
          <a:lstStyle/>
          <a:p>
            <a:r>
              <a:rPr lang="ru-RU" sz="2800" b="1" dirty="0" smtClean="0"/>
              <a:t>Урок литературного чтенияво2классе</a:t>
            </a:r>
            <a:br>
              <a:rPr lang="ru-RU" sz="2800" b="1" dirty="0" smtClean="0"/>
            </a:br>
            <a:r>
              <a:rPr lang="ru-RU" sz="2800" b="1" dirty="0" smtClean="0"/>
              <a:t>Константин Ушинский  </a:t>
            </a:r>
            <a:br>
              <a:rPr lang="ru-RU" sz="2800" b="1" dirty="0" smtClean="0"/>
            </a:br>
            <a:r>
              <a:rPr lang="ru-RU" sz="2800" b="1" dirty="0" smtClean="0"/>
              <a:t>«Лиса  Патрикеевна»,</a:t>
            </a:r>
            <a:br>
              <a:rPr lang="ru-RU" sz="2800" b="1" dirty="0" smtClean="0"/>
            </a:br>
            <a:r>
              <a:rPr lang="ru-RU" sz="2800" b="1" dirty="0" smtClean="0"/>
              <a:t> П.Комаров «Оленёнок»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688"/>
            <a:ext cx="6400800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Презентацию составила учитель начальных классов Олейник Елена Петровна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1429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«Средняя общеобразовательная школа пос. Горный, Краснопартизанского района, Саратовской области»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179388" y="0"/>
            <a:ext cx="8713787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хорошо уметь читать.</a:t>
            </a:r>
          </a:p>
          <a:p>
            <a:pPr>
              <a:buNone/>
            </a:pPr>
            <a:r>
              <a:rPr lang="ru-RU" dirty="0" smtClean="0"/>
              <a:t>Не надо к маме приставать.</a:t>
            </a:r>
          </a:p>
          <a:p>
            <a:pPr>
              <a:buNone/>
            </a:pPr>
            <a:r>
              <a:rPr lang="ru-RU" dirty="0" smtClean="0"/>
              <a:t>Не надо к бабушке идти</a:t>
            </a:r>
          </a:p>
          <a:p>
            <a:pPr>
              <a:buNone/>
            </a:pPr>
            <a:r>
              <a:rPr lang="ru-RU" dirty="0" smtClean="0"/>
              <a:t>Прочти, пожалуйста, прочти</a:t>
            </a:r>
          </a:p>
          <a:p>
            <a:pPr>
              <a:buNone/>
            </a:pPr>
            <a:r>
              <a:rPr lang="ru-RU" dirty="0" smtClean="0"/>
              <a:t>Не надо умолять сестрицу</a:t>
            </a:r>
          </a:p>
          <a:p>
            <a:pPr>
              <a:buNone/>
            </a:pPr>
            <a:r>
              <a:rPr lang="ru-RU" dirty="0" smtClean="0"/>
              <a:t>Ну прочитай ещё страницу</a:t>
            </a:r>
          </a:p>
          <a:p>
            <a:pPr>
              <a:buNone/>
            </a:pPr>
            <a:r>
              <a:rPr lang="ru-RU" dirty="0" smtClean="0"/>
              <a:t>Не надо звать, не надо ждать</a:t>
            </a:r>
          </a:p>
          <a:p>
            <a:pPr>
              <a:buNone/>
            </a:pPr>
            <a:r>
              <a:rPr lang="ru-RU" dirty="0" smtClean="0"/>
              <a:t>А можно сесть и прочитать.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im0-tub-ru.yandex.net/i?id=493639963-6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66"/>
            <a:ext cx="335758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285728"/>
          <a:ext cx="7000924" cy="5715039"/>
        </p:xfrm>
        <a:graphic>
          <a:graphicData uri="http://schemas.openxmlformats.org/drawingml/2006/table">
            <a:tbl>
              <a:tblPr/>
              <a:tblGrid>
                <a:gridCol w="7000924"/>
              </a:tblGrid>
              <a:tr h="57150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28926" y="2285992"/>
            <a:ext cx="3214710" cy="1714512"/>
          </a:xfrm>
          <a:prstGeom prst="rect">
            <a:avLst/>
          </a:prstGeom>
          <a:solidFill>
            <a:srgbClr val="97470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14546" y="4857760"/>
            <a:ext cx="4156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«Старый гриб»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92867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М.М.Пришвин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0257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28775"/>
            <a:ext cx="3810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Загадка.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ru-RU" sz="1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Рыжая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плутовка</a:t>
            </a:r>
            <a:r>
              <a:rPr lang="en-US" sz="3600" b="1" dirty="0" smtClean="0"/>
              <a:t>,</a:t>
            </a:r>
            <a:br>
              <a:rPr lang="en-US" sz="3600" b="1" dirty="0" smtClean="0"/>
            </a:br>
            <a:r>
              <a:rPr lang="en-US" sz="3600" b="1" dirty="0" err="1" smtClean="0"/>
              <a:t>Хитрая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воровка</a:t>
            </a:r>
            <a:r>
              <a:rPr lang="en-US" sz="3600" b="1" dirty="0" smtClean="0"/>
              <a:t>.</a:t>
            </a:r>
            <a:br>
              <a:rPr lang="en-US" sz="3600" b="1" dirty="0" smtClean="0"/>
            </a:br>
            <a:r>
              <a:rPr lang="en-US" sz="3600" b="1" dirty="0" err="1" smtClean="0"/>
              <a:t>Курочку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стащила</a:t>
            </a:r>
            <a:r>
              <a:rPr lang="en-US" sz="3600" b="1" dirty="0" smtClean="0"/>
              <a:t>,</a:t>
            </a:r>
            <a:br>
              <a:rPr lang="en-US" sz="3600" b="1" dirty="0" smtClean="0"/>
            </a:br>
            <a:r>
              <a:rPr lang="en-US" sz="3600" b="1" dirty="0" smtClean="0"/>
              <a:t>К </a:t>
            </a:r>
            <a:r>
              <a:rPr lang="en-US" sz="3600" b="1" dirty="0" err="1" smtClean="0"/>
              <a:t>норе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засеменила</a:t>
            </a:r>
            <a:r>
              <a:rPr lang="en-US" sz="3600" b="1" dirty="0" smtClean="0"/>
              <a:t>.</a:t>
            </a:r>
            <a:br>
              <a:rPr lang="en-US" sz="3600" b="1" dirty="0" smtClean="0"/>
            </a:br>
            <a:r>
              <a:rPr lang="en-US" sz="3600" b="1" dirty="0" err="1" smtClean="0"/>
              <a:t>Ждут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её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ребята</a:t>
            </a:r>
            <a:r>
              <a:rPr lang="en-US" sz="3600" b="1" dirty="0" smtClean="0"/>
              <a:t>,</a:t>
            </a:r>
            <a:br>
              <a:rPr lang="en-US" sz="3600" b="1" dirty="0" smtClean="0"/>
            </a:br>
            <a:r>
              <a:rPr lang="en-US" sz="3600" b="1" dirty="0" err="1" smtClean="0"/>
              <a:t>Рыжие</a:t>
            </a:r>
            <a:r>
              <a:rPr lang="en-US" sz="3600" b="1" dirty="0" smtClean="0"/>
              <a:t>  ЛИСЯТА</a:t>
            </a:r>
            <a:br>
              <a:rPr lang="en-US" sz="3600" b="1" dirty="0" smtClean="0"/>
            </a:br>
            <a:r>
              <a:rPr lang="en-US" sz="3600" b="1" dirty="0" smtClean="0"/>
              <a:t>А </a:t>
            </a:r>
            <a:r>
              <a:rPr lang="en-US" sz="3600" b="1" dirty="0" err="1" smtClean="0"/>
              <a:t>как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зовут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маму-красу</a:t>
            </a:r>
            <a:r>
              <a:rPr lang="en-US" sz="3600" b="1" dirty="0" smtClean="0"/>
              <a:t>?</a:t>
            </a:r>
            <a:br>
              <a:rPr lang="en-US" sz="3600" b="1" dirty="0" smtClean="0"/>
            </a:br>
            <a:r>
              <a:rPr lang="en-US" sz="3600" b="1" dirty="0" err="1" smtClean="0"/>
              <a:t>Узнаёте</a:t>
            </a:r>
            <a:r>
              <a:rPr lang="en-US" sz="3600" b="1" dirty="0" smtClean="0"/>
              <a:t> </a:t>
            </a:r>
            <a:r>
              <a:rPr lang="ru-RU" sz="3600" b="1" dirty="0" smtClean="0"/>
              <a:t>в</a:t>
            </a:r>
            <a:r>
              <a:rPr lang="en-US" sz="3600" b="1" dirty="0" smtClean="0"/>
              <a:t>ы ... </a:t>
            </a:r>
            <a:r>
              <a:rPr lang="ru-RU" sz="3600" b="1" dirty="0" smtClean="0"/>
              <a:t>    </a:t>
            </a:r>
            <a:r>
              <a:rPr lang="en-US" sz="3600" b="1" dirty="0" smtClean="0"/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1051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6" name="Picture 4" descr="http://im5-tub-ru.yandex.net/i?id=589173116-6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786214" cy="2571768"/>
          </a:xfrm>
          <a:prstGeom prst="rect">
            <a:avLst/>
          </a:prstGeom>
          <a:noFill/>
        </p:spPr>
      </p:pic>
      <p:pic>
        <p:nvPicPr>
          <p:cNvPr id="23558" name="Picture 6" descr="http://im5-tub-ru.yandex.net/i?id=383099431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142984"/>
            <a:ext cx="2628904" cy="1714512"/>
          </a:xfrm>
          <a:prstGeom prst="rect">
            <a:avLst/>
          </a:prstGeom>
          <a:noFill/>
        </p:spPr>
      </p:pic>
      <p:pic>
        <p:nvPicPr>
          <p:cNvPr id="23560" name="Picture 8" descr="http://im7-tub-ru.yandex.net/i?id=993296011-6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557599" cy="2643196"/>
          </a:xfrm>
          <a:prstGeom prst="rect">
            <a:avLst/>
          </a:prstGeom>
          <a:noFill/>
        </p:spPr>
      </p:pic>
      <p:pic>
        <p:nvPicPr>
          <p:cNvPr id="23562" name="Picture 10" descr="http://server.audiopedia.su:8888/staroeradio/images/pics/011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071810"/>
            <a:ext cx="3200400" cy="33385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5" y="57148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Русские народные сказки о лисе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714376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 - всему свету краса</a:t>
            </a:r>
          </a:p>
          <a:p>
            <a:pPr lvl="0"/>
            <a:endParaRPr lang="ru-RU" sz="4800" b="1" u="sng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4800" b="1" u="sng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Шубка-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тёпленькая</a:t>
            </a:r>
            <a:endParaRPr lang="ru-RU" sz="4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hangingPunct="0"/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Шерсть-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пушистая, золотистая</a:t>
            </a:r>
            <a:endParaRPr lang="ru-RU" sz="4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hangingPunct="0"/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Галстучек-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</a:t>
            </a:r>
            <a:endParaRPr lang="ru-RU" sz="4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hangingPunct="0"/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Хвост-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пушистый</a:t>
            </a:r>
          </a:p>
          <a:p>
            <a:pPr lvl="0" eaLnBrk="0" hangingPunct="0"/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3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1507" name="Picture 3" descr="http://im1-tub-ru.yandex.net/i?id=197436796-3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357562"/>
            <a:ext cx="3929058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88913"/>
          <a:ext cx="8586991" cy="6511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2160240"/>
                <a:gridCol w="2736304"/>
                <a:gridCol w="1962255"/>
              </a:tblGrid>
              <a:tr h="65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Части текста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Словарь авторских отношений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Подтверждающие слова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Образные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черты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</a:tr>
              <a:tr h="792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1-я часть: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</a:rPr>
                        <a:t>от начала рассказа до слов «шубка тепленькая»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любит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«зубки</a:t>
                      </a:r>
                      <a:r>
                        <a:rPr lang="ru-RU" sz="1400" dirty="0" smtClean="0">
                          <a:effectLst/>
                        </a:rPr>
                        <a:t>»,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рыльце</a:t>
                      </a:r>
                      <a:r>
                        <a:rPr lang="ru-RU" sz="1400" dirty="0" smtClean="0">
                          <a:effectLst/>
                        </a:rPr>
                        <a:t>»,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хвостик»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«шубка</a:t>
                      </a:r>
                      <a:r>
                        <a:rPr lang="ru-RU" sz="1400" dirty="0" smtClean="0">
                          <a:effectLst/>
                        </a:rPr>
                        <a:t>»,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spc="-20" dirty="0" smtClean="0">
                          <a:effectLst/>
                        </a:rPr>
                        <a:t>«</a:t>
                      </a:r>
                      <a:r>
                        <a:rPr lang="ru-RU" sz="1400" spc="-20" dirty="0">
                          <a:effectLst/>
                        </a:rPr>
                        <a:t>ушки на макушке»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Милая, ласковая,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Нежная,  добрая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осторожная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</a:tr>
              <a:tr h="107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2-я часть: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</a:rPr>
                        <a:t>до слов «белый </a:t>
                      </a:r>
                      <a:r>
                        <a:rPr lang="ru-RU" sz="1200" dirty="0" err="1">
                          <a:effectLst/>
                        </a:rPr>
                        <a:t>галстучек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любуется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«хорошо принаряжена»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«шерсть пушистая, золотистая»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«на груди жилет»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«на шее белый </a:t>
                      </a:r>
                      <a:r>
                        <a:rPr lang="ru-RU" sz="1400" dirty="0" err="1" smtClean="0">
                          <a:effectLst/>
                        </a:rPr>
                        <a:t>галстучек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красивая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нарядная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</a:tr>
              <a:tr h="11194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3-я часть: 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</a:rPr>
                        <a:t>до слов «зубки белые показывает»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настораживается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предостерегает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показывает истинные повадки лисы, готовит читателя к реальности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«ходит тихохонько»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«хвост несет бережно»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«улыбается»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хитрая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неискренняя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лицемерная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</a:tr>
              <a:tr h="63479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4-я часть: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</a:rPr>
                        <a:t>до слов «полы выстланы»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уважает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«умница»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«хозяюшка»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Трудолюбивая, запасливая,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домовитая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аккуратная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</a:tr>
              <a:tr h="79635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5-я часть: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заключительная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разоблачает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«разбойница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любит курочек»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«любит уточек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свернет шею гусю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r>
                        <a:rPr lang="ru-RU" sz="1400" baseline="0" dirty="0" smtClean="0">
                          <a:effectLst/>
                        </a:rPr>
                        <a:t>    </a:t>
                      </a:r>
                      <a:r>
                        <a:rPr lang="ru-RU" sz="1400" spc="-20" dirty="0" smtClean="0">
                          <a:effectLst/>
                        </a:rPr>
                        <a:t>«</a:t>
                      </a:r>
                      <a:r>
                        <a:rPr lang="ru-RU" sz="1400" spc="-20" dirty="0">
                          <a:effectLst/>
                        </a:rPr>
                        <a:t>не помилует»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Хищная,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жестокая,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коварная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беспощадная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безжалостная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</a:tr>
              <a:tr h="47324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ненавидит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защищает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оправдывает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</a:rPr>
                        <a:t>?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?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38" marR="3693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www.100000-knig.ru</a:t>
            </a:r>
            <a:endParaRPr lang="ru-RU" smtClean="0"/>
          </a:p>
          <a:p>
            <a:r>
              <a:rPr lang="en-US" smtClean="0"/>
              <a:t>kotomatrix.ru</a:t>
            </a:r>
            <a:endParaRPr lang="ru-RU" smtClean="0"/>
          </a:p>
          <a:p>
            <a:r>
              <a:rPr lang="en-US" smtClean="0">
                <a:hlinkClick r:id="rId2"/>
              </a:rPr>
              <a:t>www.magazinov.net</a:t>
            </a:r>
            <a:endParaRPr lang="ru-RU" smtClean="0"/>
          </a:p>
          <a:p>
            <a:r>
              <a:rPr lang="en-US" smtClean="0"/>
              <a:t>mvr.wmsite.ru</a:t>
            </a:r>
            <a:endParaRPr lang="ru-RU" smtClean="0"/>
          </a:p>
          <a:p>
            <a:r>
              <a:rPr lang="en-US" smtClean="0"/>
              <a:t>freelance.ru</a:t>
            </a:r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272</Words>
  <Application>Microsoft Office PowerPoint</Application>
  <PresentationFormat>Экран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литературного чтенияво2классе Константин Ушинский   «Лиса  Патрикеевна»,  П.Комаров «Оленёнок»</vt:lpstr>
      <vt:lpstr>Слайд 2</vt:lpstr>
      <vt:lpstr>Слайд 3</vt:lpstr>
      <vt:lpstr>Слайд 4</vt:lpstr>
      <vt:lpstr>Загадка.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Ушинский   «Лиса  Патрикеевна»</dc:title>
  <dc:creator>Nikolay</dc:creator>
  <cp:lastModifiedBy>Admin</cp:lastModifiedBy>
  <cp:revision>25</cp:revision>
  <dcterms:created xsi:type="dcterms:W3CDTF">2012-01-16T16:09:01Z</dcterms:created>
  <dcterms:modified xsi:type="dcterms:W3CDTF">2014-04-22T18:38:45Z</dcterms:modified>
</cp:coreProperties>
</file>