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2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6143668" cy="2571768"/>
          </a:xfrm>
        </p:spPr>
        <p:txBody>
          <a:bodyPr>
            <a:normAutofit/>
          </a:bodyPr>
          <a:lstStyle/>
          <a:p>
            <a:r>
              <a:rPr lang="ru-RU" dirty="0" smtClean="0"/>
              <a:t>Афанасий Фет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4" name="Picture 2" descr="Фотография Афанасий Фет (Шеншин) (photo Afanasiy Fet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3528392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15106"/>
          </a:xfrm>
        </p:spPr>
        <p:txBody>
          <a:bodyPr/>
          <a:lstStyle/>
          <a:p>
            <a:pPr>
              <a:buNone/>
            </a:pPr>
            <a:endParaRPr lang="ru-RU" b="1" cap="all" dirty="0" smtClean="0"/>
          </a:p>
          <a:p>
            <a:pPr>
              <a:buNone/>
            </a:pPr>
            <a:r>
              <a:rPr lang="ru-RU" b="1" cap="all" dirty="0" smtClean="0"/>
              <a:t>БАЛ</a:t>
            </a:r>
            <a:endParaRPr lang="ru-RU" b="1" cap="all" dirty="0" smtClean="0"/>
          </a:p>
          <a:p>
            <a:r>
              <a:rPr lang="ru-RU" dirty="0" smtClean="0"/>
              <a:t>Когда трепещут эти звуки И дразнит ноющий смычок, Слагая на коленях руки, Сажусь в забытый уголок. И, как зари румянец </a:t>
            </a:r>
            <a:r>
              <a:rPr lang="ru-RU" dirty="0" err="1" smtClean="0"/>
              <a:t>дальный</a:t>
            </a:r>
            <a:r>
              <a:rPr lang="ru-RU" dirty="0" smtClean="0"/>
              <a:t> Иль дней былых немая речь, Меня пленяет вихорь бальный И шевелит мерцанье свеч. О, как, ничем неукротимо, Уносит к юности былой Вблизи порхающее мимо Круженье пары молодой! Чего хочу? Иль, может статься, Бывалой </a:t>
            </a:r>
            <a:r>
              <a:rPr lang="ru-RU" dirty="0" err="1" smtClean="0"/>
              <a:t>жизнию</a:t>
            </a:r>
            <a:r>
              <a:rPr lang="ru-RU" dirty="0" smtClean="0"/>
              <a:t> дыша, В чужой восторг переселяться </a:t>
            </a:r>
            <a:r>
              <a:rPr lang="ru-RU" dirty="0" err="1" smtClean="0"/>
              <a:t>Заране</a:t>
            </a:r>
            <a:r>
              <a:rPr lang="ru-RU" dirty="0" smtClean="0"/>
              <a:t> учится душа?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&lt;1857&gt;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21484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cap="all" dirty="0" smtClean="0"/>
          </a:p>
          <a:p>
            <a:pPr>
              <a:buNone/>
            </a:pPr>
            <a:r>
              <a:rPr lang="ru-RU" b="1" cap="all" dirty="0" smtClean="0"/>
              <a:t>ВЕСЕННИЙ </a:t>
            </a:r>
            <a:r>
              <a:rPr lang="ru-RU" b="1" cap="all" dirty="0" smtClean="0"/>
              <a:t>ДОЖДЬ</a:t>
            </a:r>
          </a:p>
          <a:p>
            <a:r>
              <a:rPr lang="ru-RU" dirty="0" smtClean="0"/>
              <a:t>Еще светло перед окном, В разрывы </a:t>
            </a:r>
            <a:r>
              <a:rPr lang="ru-RU" dirty="0" err="1" smtClean="0"/>
              <a:t>облак</a:t>
            </a:r>
            <a:r>
              <a:rPr lang="ru-RU" dirty="0" smtClean="0"/>
              <a:t> солнце блещет, И воробей своим крылом, В песке </a:t>
            </a:r>
            <a:r>
              <a:rPr lang="ru-RU" dirty="0" err="1" smtClean="0"/>
              <a:t>купаяся</a:t>
            </a:r>
            <a:r>
              <a:rPr lang="ru-RU" dirty="0" smtClean="0"/>
              <a:t>, трепещет. А уж от неба до земли, Качаясь, движется завеса, И будто в золотой пыли Стоит за ней опушка леса. Две капли брызнули в стекло, От лип душистым медом тянет, И что-то к саду подошло, По свежим листьям барабанит.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1857 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307838" cy="3786378"/>
          </a:xfrm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70C0"/>
                </a:solidFill>
              </a:rPr>
              <a:t>Спасибо за внимание!!!!!!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Биография</a:t>
            </a:r>
            <a:endParaRPr lang="ru-RU" sz="6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100" dirty="0" smtClean="0"/>
              <a:t>Русский поэт (настоящая фамилия </a:t>
            </a:r>
            <a:r>
              <a:rPr lang="ru-RU" sz="2100" dirty="0" err="1" smtClean="0"/>
              <a:t>Шеншин</a:t>
            </a:r>
            <a:r>
              <a:rPr lang="ru-RU" sz="2100" dirty="0" smtClean="0"/>
              <a:t>), член-корреспондент Петербургской Академии Наук (1886). Насыщенная конкретными приметами лирика природы, мимолетные настроения человеческой души, музыкальность: "Вечерние огни" (сборники 1 — 4, 1883 — 91). Многие стихи положены на музыку.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Родился в октябре или ноябре в селе Новоселки Орловской губернии. Его отцом был богатый помещик А. </a:t>
            </a:r>
            <a:r>
              <a:rPr lang="ru-RU" dirty="0" err="1" smtClean="0"/>
              <a:t>Шеншин</a:t>
            </a:r>
            <a:r>
              <a:rPr lang="ru-RU" dirty="0" smtClean="0"/>
              <a:t>, мать — Каролина Шарлотта Фёт, приехавшая из Германии. Родители не состояли в браке. Мальчик был записан сыном </a:t>
            </a:r>
            <a:r>
              <a:rPr lang="ru-RU" dirty="0" err="1" smtClean="0"/>
              <a:t>Шеншина</a:t>
            </a:r>
            <a:r>
              <a:rPr lang="ru-RU" dirty="0" smtClean="0"/>
              <a:t>, но когда ему было 14 лет, обнаружилась юридическая незаконность этой записи, что лишало его привилегий, дававшихся потомственным дворянам. Отныне он должен был носить фамилию Фет, богатый наследник внезапно превратился в "человека без имени", сына безвестного иностранца сомнительного происхождения. Фет принял это как позор. Вернуть утраченное положение стало навязчивой идеей, определившей весь его жизненный путь.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59293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Учился в немецкой школе-пансионате в городе </a:t>
            </a:r>
            <a:r>
              <a:rPr lang="ru-RU" dirty="0" err="1" smtClean="0"/>
              <a:t>Верро</a:t>
            </a:r>
            <a:r>
              <a:rPr lang="ru-RU" dirty="0" smtClean="0"/>
              <a:t> (ныне Выру, Эстония), затем в пансионе профессора Погодина, историка, писателя, журналиста, в который поступил для подготовки в Московский университет. Окончил в 1844 словесное отделение философского факультета университета, где сдружился с Григорьевым, своим сверстником, товарищем по увлечению поэзией. "Благословение" на серьезную литературную работу Фету дал Гоголь, сказавший: "Это несомненное дарование". Первый сборник стихотворений Фета "Лирический пантеон" вышел в 1840 и получил одобрение Белинского, что вдохновило его на дальнейшее творчество. Его стихи появились во многих изданиях.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521246"/>
          </a:xfrm>
        </p:spPr>
        <p:txBody>
          <a:bodyPr>
            <a:normAutofit/>
          </a:bodyPr>
          <a:lstStyle/>
          <a:p>
            <a:r>
              <a:rPr lang="ru-RU" dirty="0" smtClean="0"/>
              <a:t>Ради достижения своей цели — вернуть дворянское звание — в 1845 он покинул Москву и поступил Да военную службу в один из провинциальных полков на юге. Продолжал писать стихи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Только через восемь лет, находясь на службе в гвардейском лейб-уланском полку, он получил возможность жить вблизи Петербурга.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000792"/>
          </a:xfrm>
        </p:spPr>
        <p:txBody>
          <a:bodyPr/>
          <a:lstStyle/>
          <a:p>
            <a:r>
              <a:rPr lang="ru-RU" dirty="0" smtClean="0"/>
              <a:t>В 1850 в журнале "Современник", хозяином которого стал Некрасов, публикуются стихотворения Фета, которые вызывают восхищение критиков всех направлений. Он был принят в среду известнейших писателей (Некрасов и Тургенев, Боткин и Дружинин и др.), благодаря литературным заработкам улучшил свое материальное положение, что дало ему возможность совершить путешествие по Европе. В 1857 в Париже он женился на дочери богатейшего чаеторговца и сестре своего почитателя В. Боткина — М. Боткиной.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607223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1858 Фет вышел в отставку, поселился в Москве и энергично занимается литературным трудом, требуя от издателей "неслыханную цену" за свои произведения.</a:t>
            </a:r>
          </a:p>
          <a:p>
            <a:r>
              <a:rPr lang="ru-RU" dirty="0" smtClean="0"/>
              <a:t>Трудный жизненный путь выработал в нем мрачный взгляд на жизнь и общество. Его сердце ожесточили удары судьбы, а его стремление компенсировать свои социальные нападки делало его тяжелым в общении человеком. Фет почти перестал писать, стал настоящим помещиком, работая в своем имении; он избирается мировым судьей в Воробьевке. Так продолжалось почти 20 лет.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0668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571504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конце 1870-х Фет с новой силой начал писать стихи. Сборнику стихотворений шестидесятитрехлетний поэт дал название "Вечерние огни". (Более трехсот стихотворений входят в пять выпусков, четыре из которых вышли в свет в 1883, 1885, 1888, 1891. Пятый выпуск поэт подготовил, но не успел издать.)</a:t>
            </a:r>
          </a:p>
          <a:p>
            <a:r>
              <a:rPr lang="ru-RU" dirty="0" smtClean="0"/>
              <a:t>В 1888, в связи с "пятидесятилетием своей музы", Фету удалось добиться придворного звания камергера; день, в который это произошло, он посчитал днем, когда ему вернули фамилию "</a:t>
            </a:r>
            <a:r>
              <a:rPr lang="ru-RU" dirty="0" err="1" smtClean="0"/>
              <a:t>Шеншин</a:t>
            </a:r>
            <a:r>
              <a:rPr lang="ru-RU" dirty="0" smtClean="0"/>
              <a:t>", "одним из счастливейших дней своей жизни".</a:t>
            </a:r>
          </a:p>
          <a:p>
            <a:r>
              <a:rPr lang="ru-RU" dirty="0" smtClean="0"/>
              <a:t>Умер А. Фет 21 ноября (3 декабря н.с.) 1892 в Москве.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fe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500042"/>
            <a:ext cx="2451753" cy="3143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7" name="Picture 3" descr="C:\Users\admin\Desktop\afanasij-afanasevich-fet-portret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71480"/>
            <a:ext cx="1867696" cy="30003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admin\Desktop\9ilab8i6c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500042"/>
            <a:ext cx="2675190" cy="32146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admin\Desktop\Fet___Afanasij_Fet._Proza_poe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786190"/>
            <a:ext cx="2000264" cy="2745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C:\Users\admin\Desktop\fdf87fe3b43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3929066"/>
            <a:ext cx="2071702" cy="25505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поэта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cap="all" dirty="0" smtClean="0"/>
              <a:t>БАБОЧКА</a:t>
            </a:r>
          </a:p>
          <a:p>
            <a:r>
              <a:rPr lang="ru-RU" dirty="0" smtClean="0"/>
              <a:t>Ты прав. Одним воздушным очертаньем Я так мила. Весь бархат мой с его живым миганьем - Лишь два крыла. Не спрашивай: откуда появилась? Куда спешу? Здесь на цветок я легкий опустилась И вот - дышу. Надолго ли, без цели, без усилья, Дышать хочу? Вот-вот сейчас, сверкнув, раскину крылья И улечу.</a:t>
            </a:r>
          </a:p>
          <a:p>
            <a:r>
              <a:rPr lang="ru-RU" i="1" dirty="0" smtClean="0"/>
              <a:t>&lt;1884&gt;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662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Афанасий Фет </vt:lpstr>
      <vt:lpstr>Биография</vt:lpstr>
      <vt:lpstr>Слайд 3</vt:lpstr>
      <vt:lpstr>Слайд 4</vt:lpstr>
      <vt:lpstr>Слайд 5</vt:lpstr>
      <vt:lpstr>Слайд 6</vt:lpstr>
      <vt:lpstr>Слайд 7</vt:lpstr>
      <vt:lpstr>Слайд 8</vt:lpstr>
      <vt:lpstr>Творчество поэта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Афанасий Фет </dc:title>
  <dc:creator>admin</dc:creator>
  <cp:lastModifiedBy>Макарова</cp:lastModifiedBy>
  <cp:revision>9</cp:revision>
  <dcterms:created xsi:type="dcterms:W3CDTF">2014-04-20T05:11:56Z</dcterms:created>
  <dcterms:modified xsi:type="dcterms:W3CDTF">2014-04-21T05:30:25Z</dcterms:modified>
</cp:coreProperties>
</file>