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2D76-3433-4358-A272-6B4FA8B32E8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4BD7-C01A-4D0C-9023-A5A355A3B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53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2D76-3433-4358-A272-6B4FA8B32E8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4BD7-C01A-4D0C-9023-A5A355A3B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00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2D76-3433-4358-A272-6B4FA8B32E8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4BD7-C01A-4D0C-9023-A5A355A3B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24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2D76-3433-4358-A272-6B4FA8B32E8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4BD7-C01A-4D0C-9023-A5A355A3B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99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2D76-3433-4358-A272-6B4FA8B32E8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4BD7-C01A-4D0C-9023-A5A355A3B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12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2D76-3433-4358-A272-6B4FA8B32E8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4BD7-C01A-4D0C-9023-A5A355A3B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0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2D76-3433-4358-A272-6B4FA8B32E8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4BD7-C01A-4D0C-9023-A5A355A3B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990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2D76-3433-4358-A272-6B4FA8B32E8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4BD7-C01A-4D0C-9023-A5A355A3B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192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2D76-3433-4358-A272-6B4FA8B32E8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4BD7-C01A-4D0C-9023-A5A355A3B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9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2D76-3433-4358-A272-6B4FA8B32E8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4BD7-C01A-4D0C-9023-A5A355A3B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77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2D76-3433-4358-A272-6B4FA8B32E8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4BD7-C01A-4D0C-9023-A5A355A3B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77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92D76-3433-4358-A272-6B4FA8B32E8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64BD7-C01A-4D0C-9023-A5A355A3B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20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afamania.net/uploads/posts/2008-08/1219611582_7.jpg" TargetMode="External"/><Relationship Id="rId3" Type="http://schemas.openxmlformats.org/officeDocument/2006/relationships/hyperlink" Target="http://www.mirfentazy.ru/" TargetMode="External"/><Relationship Id="rId7" Type="http://schemas.openxmlformats.org/officeDocument/2006/relationships/hyperlink" Target="http://artgraphic.tor.s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vseposlovici.ru/" TargetMode="External"/><Relationship Id="rId5" Type="http://schemas.openxmlformats.org/officeDocument/2006/relationships/hyperlink" Target="http://img0.liveinternet.ru/" TargetMode="External"/><Relationship Id="rId4" Type="http://schemas.openxmlformats.org/officeDocument/2006/relationships/hyperlink" Target="http://fantastic-art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628800"/>
            <a:ext cx="6046440" cy="266429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«Моя книжная полка»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941168"/>
            <a:ext cx="4032448" cy="1584176"/>
          </a:xfrm>
        </p:spPr>
        <p:txBody>
          <a:bodyPr>
            <a:normAutofit lnSpcReduction="10000"/>
          </a:bodyPr>
          <a:lstStyle/>
          <a:p>
            <a:r>
              <a:rPr lang="ru-RU" sz="1500" b="1" dirty="0" smtClean="0">
                <a:solidFill>
                  <a:schemeClr val="tx1"/>
                </a:solidFill>
              </a:rPr>
              <a:t>Автор: ученик 3 «В» класса</a:t>
            </a:r>
          </a:p>
          <a:p>
            <a:r>
              <a:rPr lang="ru-RU" sz="1500" b="1" dirty="0" smtClean="0">
                <a:solidFill>
                  <a:schemeClr val="tx1"/>
                </a:solidFill>
              </a:rPr>
              <a:t>Колегов Сергей</a:t>
            </a:r>
          </a:p>
          <a:p>
            <a:r>
              <a:rPr lang="ru-RU" sz="1500" b="1" dirty="0" smtClean="0">
                <a:solidFill>
                  <a:schemeClr val="tx1"/>
                </a:solidFill>
              </a:rPr>
              <a:t>Муниципальное бюджетное общеобразовательное учреждение </a:t>
            </a:r>
          </a:p>
          <a:p>
            <a:r>
              <a:rPr lang="ru-RU" sz="1500" b="1" dirty="0" smtClean="0">
                <a:solidFill>
                  <a:schemeClr val="tx1"/>
                </a:solidFill>
              </a:rPr>
              <a:t>«Средняя общеобразовательная школа №75»</a:t>
            </a:r>
          </a:p>
          <a:p>
            <a:r>
              <a:rPr lang="ru-RU" sz="1500" b="1" dirty="0" err="1" smtClean="0">
                <a:solidFill>
                  <a:schemeClr val="tx1"/>
                </a:solidFill>
              </a:rPr>
              <a:t>г.Лесной</a:t>
            </a:r>
            <a:r>
              <a:rPr lang="ru-RU" sz="1500" b="1" dirty="0" smtClean="0">
                <a:solidFill>
                  <a:schemeClr val="tx1"/>
                </a:solidFill>
              </a:rPr>
              <a:t>, Свердловская область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339752" y="116632"/>
            <a:ext cx="54006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Творческий проект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37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1268760"/>
            <a:ext cx="2736304" cy="1584176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Давайте проведем викторину «Угадай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животных из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рассказов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В.Чаплиной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Необходимо назвать всех животных изображенных на картине.</a:t>
            </a:r>
          </a:p>
        </p:txBody>
      </p:sp>
      <p:pic>
        <p:nvPicPr>
          <p:cNvPr id="6" name="Рисунок 5" descr="H:\звери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839680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339752" y="116632"/>
            <a:ext cx="54006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6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1268760"/>
            <a:ext cx="6552728" cy="5256584"/>
          </a:xfrm>
        </p:spPr>
        <p:txBody>
          <a:bodyPr>
            <a:noAutofit/>
          </a:bodyPr>
          <a:lstStyle/>
          <a:p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 нравится читать и фантастику. </a:t>
            </a:r>
            <a:endParaRPr lang="ru-RU" sz="1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Книгу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Кати Матюшкиной «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Аквадар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я прочитал  два раза. Где-то далеко в космосе есть волшебная планета Дара. Она наполнена невиданными существами тайнами и сокровищами. Каждый,  кто попадёт на Дару, обретает своё магическое свойство и превращается в 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дарианца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Но планете грозит страшная опасность. Планета разломилась пополам.  Две половинки не могут друг без друга, и скоро они погибнут. Одна от засухи, другая от наводнения. Кто спасёт Дару? На планету попадает мальчик 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Рик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Теперь в его руках судьба планеты. Ему помогают верные друзья: принцесса 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Лула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дракон 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Кусяба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робот 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Глюк.</a:t>
            </a:r>
          </a:p>
          <a:p>
            <a:pPr algn="just"/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Благодаря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смелости и находчивости им удается найти волшебный кристалл и вернуть его на свое место. Планета сомкнулась, вода хлынула на сухую половинку планеты, заполняя пересохшие реки и озера. А когда реки прорвались в пустыню, всюду распустились цветы и миллионы бабочек разлетелись по воздуху.  </a:t>
            </a:r>
            <a:endParaRPr lang="ru-RU" sz="1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Планета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была спасена! 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Рик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Глюк вернулись на свой корабль «Реал» и полетели на планету Сфинкс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Сейчас я читаю книгу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В.Постникова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«Веселый двоечник». Это смешная книга про мальчика  Семена Рыжикова и его друзей.</a:t>
            </a:r>
          </a:p>
          <a:p>
            <a:pPr algn="just"/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39752" y="116632"/>
            <a:ext cx="54006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Прочее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8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1268760"/>
            <a:ext cx="6552728" cy="5256584"/>
          </a:xfrm>
        </p:spPr>
        <p:txBody>
          <a:bodyPr>
            <a:noAutofit/>
          </a:bodyPr>
          <a:lstStyle/>
          <a:p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Всем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нравятся разные книги, но какие бы мы книги не читали, каждая книга нас чему-то учит. Учит быть внимательными к старшим, не обижать слабых, быть честными и справедливыми.</a:t>
            </a:r>
          </a:p>
          <a:p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еще книги нас учат беречь природу и животных, беречь нашу планету.</a:t>
            </a:r>
          </a:p>
          <a:p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тот грамотен, кто читать умеет, а тот, кто слушает да разумеет.</a:t>
            </a:r>
          </a:p>
          <a:p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 читать не будешь, скоро грамоту забудешь.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339752" y="116632"/>
            <a:ext cx="54006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75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1268760"/>
            <a:ext cx="6552728" cy="5256584"/>
          </a:xfrm>
        </p:spPr>
        <p:txBody>
          <a:bodyPr>
            <a:noAutofit/>
          </a:bodyPr>
          <a:lstStyle/>
          <a:p>
            <a:endParaRPr lang="ru-RU" sz="1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r>
              <a:rPr lang="ru-RU" sz="1600" u="sng" dirty="0" smtClean="0">
                <a:hlinkClick r:id="rId3"/>
              </a:rPr>
              <a:t>http</a:t>
            </a:r>
            <a:r>
              <a:rPr lang="ru-RU" sz="1600" u="sng" dirty="0">
                <a:hlinkClick r:id="rId3"/>
              </a:rPr>
              <a:t>://www.mirfentazy.ru/</a:t>
            </a:r>
            <a:endParaRPr lang="ru-RU" sz="1600" dirty="0"/>
          </a:p>
          <a:p>
            <a:pPr algn="l"/>
            <a:r>
              <a:rPr lang="ru-RU" sz="1600" u="sng" dirty="0">
                <a:hlinkClick r:id="rId4"/>
              </a:rPr>
              <a:t>http://fantastic-art.ru/</a:t>
            </a:r>
            <a:endParaRPr lang="ru-RU" sz="1600" dirty="0"/>
          </a:p>
          <a:p>
            <a:pPr algn="l"/>
            <a:r>
              <a:rPr lang="ru-RU" sz="1600" u="sng" dirty="0">
                <a:hlinkClick r:id="rId5"/>
              </a:rPr>
              <a:t>http://img0.liveinternet.ru/</a:t>
            </a:r>
            <a:endParaRPr lang="ru-RU" sz="1600" dirty="0"/>
          </a:p>
          <a:p>
            <a:pPr algn="l"/>
            <a:r>
              <a:rPr lang="ru-RU" sz="1600" u="sng" dirty="0">
                <a:hlinkClick r:id="rId6"/>
              </a:rPr>
              <a:t>http://vseposlovici.ru/</a:t>
            </a:r>
            <a:endParaRPr lang="ru-RU" sz="1600" dirty="0"/>
          </a:p>
          <a:p>
            <a:pPr algn="l"/>
            <a:r>
              <a:rPr lang="ru-RU" sz="1600" u="sng" dirty="0">
                <a:hlinkClick r:id="rId7"/>
              </a:rPr>
              <a:t>http://artgraphic.tor.su</a:t>
            </a:r>
            <a:r>
              <a:rPr lang="ru-RU" sz="1600" u="sng" dirty="0" smtClean="0">
                <a:hlinkClick r:id="rId7"/>
              </a:rPr>
              <a:t>/</a:t>
            </a:r>
            <a:endParaRPr lang="ru-RU" sz="1600" u="sng" dirty="0" smtClean="0"/>
          </a:p>
          <a:p>
            <a:pPr algn="l"/>
            <a:r>
              <a:rPr lang="en-US" sz="1600" dirty="0" smtClean="0">
                <a:hlinkClick r:id="rId8"/>
              </a:rPr>
              <a:t>http://www.grafamania.net</a:t>
            </a:r>
            <a:endParaRPr lang="ru-RU" sz="1600" dirty="0"/>
          </a:p>
          <a:p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339752" y="116632"/>
            <a:ext cx="54006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Источники изображений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3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268760"/>
            <a:ext cx="6400800" cy="5136976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Даже сегодня в век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телевидения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компьютеров мы продолжаем читать книги. Я люблю читать юмористические рассказы Валентина Постникова, Григория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Остера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Николая Носова. Нравится мне читать и авторские сказки. Среди учеников нет таких, которые бы не читали сказки А. С. Пушкина, Г. Х. Андерсена, С. Т. Аксакова, В. Ф. Одоевского и других писателей-сказочников. 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donbass.ua/multimedia/images/news/original/2011/07/21/kni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694" y="3103240"/>
            <a:ext cx="4757803" cy="35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2339752" y="116632"/>
            <a:ext cx="54006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78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1268760"/>
            <a:ext cx="3384376" cy="51369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Мне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больше всего нравится сказка А.С. Пушкина «Сказка о царе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Салтане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Главный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герой сказки - Царь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Салтан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верит в чудеса и добро. Он и не подозревает, что злые и завистливые ткачиха с поварихой и сватьей бабой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Бабарихой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приказывают посадить его жену с маленьким сыном в бочку и выбросить в море. Но случается чудо, и волны выбрасывают её на берег. Царице и ее сыну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Гвидону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удаётся спастись. Пройдёт немного времени и царевич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Гвидон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увидит перед собой большой златоглавый город.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сказке открывается мир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несказан-ных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чудес. Есть в возникшем на пустынном острове городе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затейливая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белка, выходят из моря тридцать три богатыря с дядькой Черномором.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сказке добро побеждает зло. Сын встречается со своим отцом.  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mirfentazy.ru/images/phocagallery/_p/pushkin_5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3096344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339752" y="116632"/>
            <a:ext cx="54006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Сказки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9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1268760"/>
            <a:ext cx="6408712" cy="532859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теперь давайте проведем викторину по сказке «О царе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Салтане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l">
              <a:spcBef>
                <a:spcPts val="0"/>
              </a:spcBef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делали три девицы под окном?</a:t>
            </a: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Пели 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песни </a:t>
            </a:r>
          </a:p>
          <a:p>
            <a:pPr lvl="0" algn="l">
              <a:spcBef>
                <a:spcPts val="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Вели 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неспешный разговор</a:t>
            </a:r>
          </a:p>
          <a:p>
            <a:pPr lvl="0" algn="l">
              <a:spcBef>
                <a:spcPts val="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Пряли 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пряжу</a:t>
            </a:r>
          </a:p>
          <a:p>
            <a:pPr algn="l">
              <a:spcBef>
                <a:spcPts val="0"/>
              </a:spcBef>
            </a:pP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подменил письмо царицы?</a:t>
            </a: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Купцы</a:t>
            </a: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Сватья 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баба </a:t>
            </a:r>
            <a:r>
              <a:rPr lang="ru-RU" sz="1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Бабариха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повариха, ткачиха  </a:t>
            </a:r>
          </a:p>
          <a:p>
            <a:pPr lvl="0" algn="l">
              <a:spcBef>
                <a:spcPts val="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Гонец</a:t>
            </a: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приказал Царь Султан гонцу?</a:t>
            </a: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Ждать 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царева возвращенья для законного решенья</a:t>
            </a:r>
          </a:p>
          <a:p>
            <a:pPr lvl="0" algn="l">
              <a:spcBef>
                <a:spcPts val="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Царицу 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приплод тайно бросить в бездну вод</a:t>
            </a:r>
          </a:p>
          <a:p>
            <a:pPr lvl="0" algn="l">
              <a:spcBef>
                <a:spcPts val="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Посадить 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бочку</a:t>
            </a:r>
          </a:p>
          <a:p>
            <a:pPr algn="l">
              <a:spcBef>
                <a:spcPts val="0"/>
              </a:spcBef>
            </a:pP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Кого спас царевич от коршуна?</a:t>
            </a: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Ворону</a:t>
            </a: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Лебедя</a:t>
            </a: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Утку</a:t>
            </a: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Мимо какого острова к царству Султана проплывали корабельщики?</a:t>
            </a: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Сицилия</a:t>
            </a: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Буян</a:t>
            </a: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Гаити</a:t>
            </a: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богатырей было у дядьки Черномора?</a:t>
            </a: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22</a:t>
            </a: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33</a:t>
            </a: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43</a:t>
            </a: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>
              <a:spcBef>
                <a:spcPts val="0"/>
              </a:spcBef>
            </a:pPr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339752" y="116632"/>
            <a:ext cx="54006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268760"/>
            <a:ext cx="3384376" cy="5328592"/>
          </a:xfrm>
        </p:spPr>
        <p:txBody>
          <a:bodyPr>
            <a:noAutofit/>
          </a:bodyPr>
          <a:lstStyle/>
          <a:p>
            <a:pPr algn="just"/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Запомнились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 и сказы Павла Бажова: «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Синюшкин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колодец», «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Огневушка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Поскакушка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«Серебряное 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копытце».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Бажов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своими сказами открыл миру уральский быт, легенды и язык народа. Главные герои сказов простые люди, старатели, прославленные мастера горного дела, искатели золота. </a:t>
            </a:r>
            <a:endParaRPr lang="ru-RU" sz="1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Бажова в сказах он всегда на стороне рабочих, всегда против заводчиков и вообще плохих людей.  В его сказах действует «тайная сила»  - 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фантастические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образы. Это - бабка 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Синюшка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волшебный козлик, Серебряное копытце, загадочная плясунья 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Огневушка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Падкие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золото люди в сказах становятся жертвами собственной жадности. Наверное, поэтому в сказах Бажова  хорошим людям некогда не попадает в руки дурное богатство.  </a:t>
            </a:r>
          </a:p>
          <a:p>
            <a:pPr algn="just">
              <a:spcBef>
                <a:spcPts val="0"/>
              </a:spcBef>
            </a:pPr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fantastic-art.ru/images/2013/08/The-Malachite-Casket-09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052736"/>
            <a:ext cx="2592288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g0.liveinternet.ru/images/attach/c/5/87/976/87976178_ognvushk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8519" y="3861048"/>
            <a:ext cx="2137581" cy="27658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339752" y="116632"/>
            <a:ext cx="54006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Сказы и былины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12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268760"/>
            <a:ext cx="6624736" cy="576064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Давайте разгадаем небольшой кроссворд  по названиям сказов Бажова</a:t>
            </a:r>
          </a:p>
          <a:p>
            <a:pPr algn="just">
              <a:spcBef>
                <a:spcPts val="0"/>
              </a:spcBef>
            </a:pPr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451054"/>
              </p:ext>
            </p:extLst>
          </p:nvPr>
        </p:nvGraphicFramePr>
        <p:xfrm>
          <a:off x="5364088" y="1700808"/>
          <a:ext cx="3352800" cy="405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Лист" r:id="rId4" imgW="3352864" imgH="4057534" progId="Excel.Sheet.12">
                  <p:embed/>
                </p:oleObj>
              </mc:Choice>
              <mc:Fallback>
                <p:oleObj name="Лист" r:id="rId4" imgW="3352864" imgH="40575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64088" y="1700808"/>
                        <a:ext cx="3352800" cy="405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472072"/>
              </p:ext>
            </p:extLst>
          </p:nvPr>
        </p:nvGraphicFramePr>
        <p:xfrm>
          <a:off x="2483768" y="1700808"/>
          <a:ext cx="2232248" cy="2971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2248"/>
              </a:tblGrid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горизонтали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1. </a:t>
                      </a:r>
                      <a:r>
                        <a:rPr lang="ru-RU" sz="15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Золотой …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2. </a:t>
                      </a:r>
                      <a:r>
                        <a:rPr lang="ru-RU" sz="15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Огневушка</a:t>
                      </a:r>
                      <a:r>
                        <a:rPr lang="ru-RU" sz="15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…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3. </a:t>
                      </a:r>
                      <a:r>
                        <a:rPr lang="ru-RU" sz="15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Синюшкин</a:t>
                      </a:r>
                      <a:r>
                        <a:rPr lang="ru-RU" sz="15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вертикали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5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Серебрянное</a:t>
                      </a:r>
                      <a:r>
                        <a:rPr lang="ru-RU" sz="15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5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Малахитовая …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5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Каменный …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5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Кошачьи …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… медной горы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9" name="Подзаголовок 2"/>
          <p:cNvSpPr txBox="1">
            <a:spLocks/>
          </p:cNvSpPr>
          <p:nvPr/>
        </p:nvSpPr>
        <p:spPr>
          <a:xfrm>
            <a:off x="2339752" y="116632"/>
            <a:ext cx="54006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47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1268760"/>
            <a:ext cx="3888432" cy="5328592"/>
          </a:xfrm>
        </p:spPr>
        <p:txBody>
          <a:bodyPr>
            <a:noAutofit/>
          </a:bodyPr>
          <a:lstStyle/>
          <a:p>
            <a:pPr algn="just"/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Недавно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прочитал сказки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К.Паустовского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Мне очень понравилась сказка «Теплый хлеб» 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этой сказке мальчик Филька, по прозвищу «Ну тебя» плохо обошелся с конём, раненным на войне. Не покормил, ударил его, а хлеб бросил в снег. И тут случилось непредвиденное - завыл пронзительный ветер, началась метель, и едва Филька добрался до своей избы. Старая бабка рассказала мальчику, что много лет назад злой мужик из их деревни вот также обидел солдата, потерявшего ногу на войне. И тоже случился лютый мороз, а тот мужик умер. Горько стало мальчику. Только после того как он накормил коня тёплым хлебом, он смог вернул себе расположение односельчан. 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Филька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смог исправить свою ошибку и этим он доказал, что он сильный и мужественный человек. У него хватило сил признать свою ошибку и исправить злое дело, которое он сделал</a:t>
            </a:r>
          </a:p>
        </p:txBody>
      </p:sp>
      <p:pic>
        <p:nvPicPr>
          <p:cNvPr id="6" name="Рисунок 5" descr="http://artgraphic.tor.su/literatura/detskie/tjoplyj-hleb/tjoplyj-hleb.jpg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2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2664296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2339752" y="116632"/>
            <a:ext cx="54006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Сказки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69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1268760"/>
            <a:ext cx="6192688" cy="5328592"/>
          </a:xfrm>
        </p:spPr>
        <p:txBody>
          <a:bodyPr>
            <a:noAutofit/>
          </a:bodyPr>
          <a:lstStyle/>
          <a:p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 тематические пословицы и поговорки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Умел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ошибиться - …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Хлеб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Будет хлеб -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труда …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Делая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зло, …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гнушаться - 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39752" y="116632"/>
            <a:ext cx="54006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8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1268760"/>
            <a:ext cx="3312368" cy="5328592"/>
          </a:xfrm>
        </p:spPr>
        <p:txBody>
          <a:bodyPr>
            <a:noAutofit/>
          </a:bodyPr>
          <a:lstStyle/>
          <a:p>
            <a:pPr algn="just"/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Из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 про животных мне понравилась рассказ 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В.Чаплиной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«Крокодилы» и из цикла рассказов о животных под общим названием «Питомцы зоопарка».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нём повествуется о том, как прислали в зоопарк посылку с девятью крокодильчиками. За ними ухаживали, а когда они выросли они начали соперничать. Особенно выделялись Чёрный и Матрос. Матрос был самым крупным и самым сильным, но покладистым. А вот Черный  был агрессивным. Они постоянно соперничали за первое место. И однажды они схватились в смертельной хватке. Победу одержал Матрос. Чёрному пришлось признать силу противника и больше он  его не задирал.      </a:t>
            </a:r>
          </a:p>
        </p:txBody>
      </p:sp>
      <p:pic>
        <p:nvPicPr>
          <p:cNvPr id="4" name="Рисунок 3" descr="http://img-fotki.yandex.ru/get/4128/159651311.19/0_a8edd_77ceb05b_L.jpe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632584"/>
            <a:ext cx="2997324" cy="38846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339752" y="116632"/>
            <a:ext cx="54006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Рассказы о животных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17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944</Words>
  <Application>Microsoft Office PowerPoint</Application>
  <PresentationFormat>Экран (4:3)</PresentationFormat>
  <Paragraphs>101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Лист</vt:lpstr>
      <vt:lpstr>«Моя книжная полка»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«Моя книжная полка»</dc:title>
  <dc:creator>Пользователь</dc:creator>
  <cp:lastModifiedBy>Admin</cp:lastModifiedBy>
  <cp:revision>18</cp:revision>
  <dcterms:created xsi:type="dcterms:W3CDTF">2014-04-07T15:38:54Z</dcterms:created>
  <dcterms:modified xsi:type="dcterms:W3CDTF">2014-04-23T02:59:49Z</dcterms:modified>
</cp:coreProperties>
</file>