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3" r:id="rId5"/>
    <p:sldId id="261" r:id="rId6"/>
    <p:sldId id="262" r:id="rId7"/>
    <p:sldId id="264" r:id="rId8"/>
    <p:sldId id="258" r:id="rId9"/>
    <p:sldId id="259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78BCC-AFCE-491D-87E3-71EEE8D56024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AC70-4D2E-4999-A802-A1E353E6FF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78BCC-AFCE-491D-87E3-71EEE8D56024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AC70-4D2E-4999-A802-A1E353E6FF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78BCC-AFCE-491D-87E3-71EEE8D56024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AC70-4D2E-4999-A802-A1E353E6FF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78BCC-AFCE-491D-87E3-71EEE8D56024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AC70-4D2E-4999-A802-A1E353E6FF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78BCC-AFCE-491D-87E3-71EEE8D56024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AC70-4D2E-4999-A802-A1E353E6FF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78BCC-AFCE-491D-87E3-71EEE8D56024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AC70-4D2E-4999-A802-A1E353E6FF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78BCC-AFCE-491D-87E3-71EEE8D56024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AC70-4D2E-4999-A802-A1E353E6FF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78BCC-AFCE-491D-87E3-71EEE8D56024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AC70-4D2E-4999-A802-A1E353E6FF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78BCC-AFCE-491D-87E3-71EEE8D56024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AC70-4D2E-4999-A802-A1E353E6FF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78BCC-AFCE-491D-87E3-71EEE8D56024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AC70-4D2E-4999-A802-A1E353E6FF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78BCC-AFCE-491D-87E3-71EEE8D56024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AC70-4D2E-4999-A802-A1E353E6FF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78BCC-AFCE-491D-87E3-71EEE8D56024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3AC70-4D2E-4999-A802-A1E353E6FF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73910" y="2420888"/>
            <a:ext cx="587263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УДАРЕНИЕ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3357554" y="2000240"/>
            <a:ext cx="4572032" cy="4357718"/>
            <a:chOff x="3286116" y="1857364"/>
            <a:chExt cx="3881093" cy="4357718"/>
          </a:xfrm>
        </p:grpSpPr>
        <p:sp>
          <p:nvSpPr>
            <p:cNvPr id="7" name="Равнобедренный треугольник 6"/>
            <p:cNvSpPr/>
            <p:nvPr/>
          </p:nvSpPr>
          <p:spPr>
            <a:xfrm rot="4334737">
              <a:off x="5235911" y="5483198"/>
              <a:ext cx="311116" cy="271095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8" name="Группа 7"/>
            <p:cNvGrpSpPr/>
            <p:nvPr/>
          </p:nvGrpSpPr>
          <p:grpSpPr>
            <a:xfrm>
              <a:off x="4357686" y="2643182"/>
              <a:ext cx="2428892" cy="3286148"/>
              <a:chOff x="4357686" y="2643182"/>
              <a:chExt cx="2428892" cy="3286148"/>
            </a:xfrm>
          </p:grpSpPr>
          <p:sp>
            <p:nvSpPr>
              <p:cNvPr id="6" name="Овал 5"/>
              <p:cNvSpPr/>
              <p:nvPr/>
            </p:nvSpPr>
            <p:spPr>
              <a:xfrm>
                <a:off x="5286380" y="5429264"/>
                <a:ext cx="571504" cy="5000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" name="Овал 4"/>
              <p:cNvSpPr/>
              <p:nvPr/>
            </p:nvSpPr>
            <p:spPr>
              <a:xfrm>
                <a:off x="4357686" y="2643182"/>
                <a:ext cx="2428892" cy="292895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pic>
          <p:nvPicPr>
            <p:cNvPr id="1025" name="Picture 1" descr="E:\С моего диска\Света\Картинки\смайлики\Безымянный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86116" y="1857364"/>
              <a:ext cx="3881093" cy="4357718"/>
            </a:xfrm>
            <a:prstGeom prst="rect">
              <a:avLst/>
            </a:prstGeom>
            <a:noFill/>
          </p:spPr>
        </p:pic>
      </p:grpSp>
      <p:sp>
        <p:nvSpPr>
          <p:cNvPr id="2" name="Прямоугольник 1"/>
          <p:cNvSpPr/>
          <p:nvPr/>
        </p:nvSpPr>
        <p:spPr>
          <a:xfrm>
            <a:off x="1643042" y="785794"/>
            <a:ext cx="59666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Попробуй ещё раз!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Управляющая кнопка: в начало 9">
            <a:hlinkClick r:id="rId3" action="ppaction://hlinksldjump" highlightClick="1"/>
          </p:cNvPr>
          <p:cNvSpPr/>
          <p:nvPr/>
        </p:nvSpPr>
        <p:spPr>
          <a:xfrm>
            <a:off x="1571604" y="4214818"/>
            <a:ext cx="1785950" cy="1714512"/>
          </a:xfrm>
          <a:prstGeom prst="actionButtonBeginning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7824" y="1124744"/>
            <a:ext cx="314695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конец</a:t>
            </a:r>
            <a:endParaRPr lang="ru-RU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Рисунок 2" descr="smail1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2780928"/>
            <a:ext cx="3312368" cy="26830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ost-32267-120781962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628800"/>
            <a:ext cx="2225046" cy="3240360"/>
          </a:xfrm>
          <a:prstGeom prst="rect">
            <a:avLst/>
          </a:prstGeom>
        </p:spPr>
      </p:pic>
      <p:grpSp>
        <p:nvGrpSpPr>
          <p:cNvPr id="20" name="Группа 19"/>
          <p:cNvGrpSpPr/>
          <p:nvPr/>
        </p:nvGrpSpPr>
        <p:grpSpPr>
          <a:xfrm>
            <a:off x="6228184" y="1340768"/>
            <a:ext cx="2160240" cy="864096"/>
            <a:chOff x="1907704" y="4149080"/>
            <a:chExt cx="2160240" cy="864096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1907704" y="4509120"/>
              <a:ext cx="2160240" cy="504056"/>
              <a:chOff x="1835696" y="4005064"/>
              <a:chExt cx="2160240" cy="504056"/>
            </a:xfrm>
          </p:grpSpPr>
          <p:cxnSp>
            <p:nvCxnSpPr>
              <p:cNvPr id="4" name="Прямая соединительная линия 3"/>
              <p:cNvCxnSpPr/>
              <p:nvPr/>
            </p:nvCxnSpPr>
            <p:spPr>
              <a:xfrm>
                <a:off x="1835696" y="4221088"/>
                <a:ext cx="2160240" cy="0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Прямая соединительная линия 5"/>
              <p:cNvCxnSpPr/>
              <p:nvPr/>
            </p:nvCxnSpPr>
            <p:spPr>
              <a:xfrm>
                <a:off x="2339752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2915816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>
                <a:off x="3491880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Овал 8"/>
              <p:cNvSpPr/>
              <p:nvPr/>
            </p:nvSpPr>
            <p:spPr>
              <a:xfrm>
                <a:off x="3635896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Овал 9"/>
              <p:cNvSpPr/>
              <p:nvPr/>
            </p:nvSpPr>
            <p:spPr>
              <a:xfrm>
                <a:off x="3131840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Овал 10"/>
              <p:cNvSpPr/>
              <p:nvPr/>
            </p:nvSpPr>
            <p:spPr>
              <a:xfrm>
                <a:off x="2555776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Овал 11"/>
              <p:cNvSpPr/>
              <p:nvPr/>
            </p:nvSpPr>
            <p:spPr>
              <a:xfrm>
                <a:off x="1979712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19" name="Прямая соединительная линия 18"/>
            <p:cNvCxnSpPr/>
            <p:nvPr/>
          </p:nvCxnSpPr>
          <p:spPr>
            <a:xfrm flipH="1">
              <a:off x="2195736" y="4149080"/>
              <a:ext cx="144016" cy="21602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Группа 56"/>
          <p:cNvGrpSpPr/>
          <p:nvPr/>
        </p:nvGrpSpPr>
        <p:grpSpPr>
          <a:xfrm>
            <a:off x="6156176" y="4005064"/>
            <a:ext cx="2160240" cy="864096"/>
            <a:chOff x="5940152" y="5013176"/>
            <a:chExt cx="2160240" cy="864096"/>
          </a:xfrm>
        </p:grpSpPr>
        <p:grpSp>
          <p:nvGrpSpPr>
            <p:cNvPr id="22" name="Группа 21"/>
            <p:cNvGrpSpPr/>
            <p:nvPr/>
          </p:nvGrpSpPr>
          <p:grpSpPr>
            <a:xfrm>
              <a:off x="5940152" y="5373216"/>
              <a:ext cx="2160240" cy="504056"/>
              <a:chOff x="1835696" y="4005064"/>
              <a:chExt cx="2160240" cy="504056"/>
            </a:xfrm>
          </p:grpSpPr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1835696" y="4221088"/>
                <a:ext cx="2160240" cy="0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2339752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>
                <a:off x="2915816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3491880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Овал 27"/>
              <p:cNvSpPr/>
              <p:nvPr/>
            </p:nvSpPr>
            <p:spPr>
              <a:xfrm>
                <a:off x="3635896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" name="Овал 28"/>
              <p:cNvSpPr/>
              <p:nvPr/>
            </p:nvSpPr>
            <p:spPr>
              <a:xfrm>
                <a:off x="3131840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Овал 29"/>
              <p:cNvSpPr/>
              <p:nvPr/>
            </p:nvSpPr>
            <p:spPr>
              <a:xfrm>
                <a:off x="2555776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Овал 30"/>
              <p:cNvSpPr/>
              <p:nvPr/>
            </p:nvSpPr>
            <p:spPr>
              <a:xfrm>
                <a:off x="1979712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23" name="Прямая соединительная линия 22"/>
            <p:cNvCxnSpPr/>
            <p:nvPr/>
          </p:nvCxnSpPr>
          <p:spPr>
            <a:xfrm flipH="1">
              <a:off x="7308304" y="5013176"/>
              <a:ext cx="144016" cy="21602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Группа 55"/>
          <p:cNvGrpSpPr/>
          <p:nvPr/>
        </p:nvGrpSpPr>
        <p:grpSpPr>
          <a:xfrm>
            <a:off x="6228184" y="5445224"/>
            <a:ext cx="2160240" cy="864096"/>
            <a:chOff x="3131840" y="5661248"/>
            <a:chExt cx="2160240" cy="864096"/>
          </a:xfrm>
        </p:grpSpPr>
        <p:grpSp>
          <p:nvGrpSpPr>
            <p:cNvPr id="35" name="Группа 12"/>
            <p:cNvGrpSpPr/>
            <p:nvPr/>
          </p:nvGrpSpPr>
          <p:grpSpPr>
            <a:xfrm>
              <a:off x="3131840" y="6021288"/>
              <a:ext cx="2160240" cy="504056"/>
              <a:chOff x="1835696" y="4005064"/>
              <a:chExt cx="2160240" cy="504056"/>
            </a:xfrm>
          </p:grpSpPr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1835696" y="4221088"/>
                <a:ext cx="2160240" cy="0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2339752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>
                <a:off x="2915816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>
                <a:off x="3491880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Овал 40"/>
              <p:cNvSpPr/>
              <p:nvPr/>
            </p:nvSpPr>
            <p:spPr>
              <a:xfrm>
                <a:off x="3635896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" name="Овал 41"/>
              <p:cNvSpPr/>
              <p:nvPr/>
            </p:nvSpPr>
            <p:spPr>
              <a:xfrm>
                <a:off x="3131840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Овал 42"/>
              <p:cNvSpPr/>
              <p:nvPr/>
            </p:nvSpPr>
            <p:spPr>
              <a:xfrm>
                <a:off x="2555776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" name="Овал 43"/>
              <p:cNvSpPr/>
              <p:nvPr/>
            </p:nvSpPr>
            <p:spPr>
              <a:xfrm>
                <a:off x="1979712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36" name="Прямая соединительная линия 35"/>
            <p:cNvCxnSpPr/>
            <p:nvPr/>
          </p:nvCxnSpPr>
          <p:spPr>
            <a:xfrm flipH="1">
              <a:off x="3923928" y="5661248"/>
              <a:ext cx="144016" cy="21602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Группа 57"/>
          <p:cNvGrpSpPr/>
          <p:nvPr/>
        </p:nvGrpSpPr>
        <p:grpSpPr>
          <a:xfrm>
            <a:off x="6156176" y="2636912"/>
            <a:ext cx="2160240" cy="864096"/>
            <a:chOff x="6588224" y="2708920"/>
            <a:chExt cx="2160240" cy="864096"/>
          </a:xfrm>
        </p:grpSpPr>
        <p:grpSp>
          <p:nvGrpSpPr>
            <p:cNvPr id="46" name="Группа 12"/>
            <p:cNvGrpSpPr/>
            <p:nvPr/>
          </p:nvGrpSpPr>
          <p:grpSpPr>
            <a:xfrm>
              <a:off x="6588224" y="3068960"/>
              <a:ext cx="2160240" cy="504056"/>
              <a:chOff x="1835696" y="4005064"/>
              <a:chExt cx="2160240" cy="504056"/>
            </a:xfrm>
          </p:grpSpPr>
          <p:cxnSp>
            <p:nvCxnSpPr>
              <p:cNvPr id="48" name="Прямая соединительная линия 47"/>
              <p:cNvCxnSpPr/>
              <p:nvPr/>
            </p:nvCxnSpPr>
            <p:spPr>
              <a:xfrm>
                <a:off x="1835696" y="4221088"/>
                <a:ext cx="2160240" cy="0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>
                <a:off x="2339752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2915816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>
                <a:off x="3491880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Овал 51"/>
              <p:cNvSpPr/>
              <p:nvPr/>
            </p:nvSpPr>
            <p:spPr>
              <a:xfrm>
                <a:off x="3635896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3" name="Овал 52"/>
              <p:cNvSpPr/>
              <p:nvPr/>
            </p:nvSpPr>
            <p:spPr>
              <a:xfrm>
                <a:off x="3131840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4" name="Овал 53"/>
              <p:cNvSpPr/>
              <p:nvPr/>
            </p:nvSpPr>
            <p:spPr>
              <a:xfrm>
                <a:off x="2555776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5" name="Овал 54"/>
              <p:cNvSpPr/>
              <p:nvPr/>
            </p:nvSpPr>
            <p:spPr>
              <a:xfrm>
                <a:off x="1979712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47" name="Прямая соединительная линия 46"/>
            <p:cNvCxnSpPr/>
            <p:nvPr/>
          </p:nvCxnSpPr>
          <p:spPr>
            <a:xfrm flipH="1">
              <a:off x="8532440" y="2708920"/>
              <a:ext cx="144016" cy="21602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Прямоугольник 58">
            <a:hlinkClick r:id="rId3" action="ppaction://hlinksldjump"/>
          </p:cNvPr>
          <p:cNvSpPr/>
          <p:nvPr/>
        </p:nvSpPr>
        <p:spPr>
          <a:xfrm>
            <a:off x="5220072" y="1268760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A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0" name="Прямоугольник 59">
            <a:hlinkClick r:id="rId3" action="ppaction://hlinksldjump"/>
          </p:cNvPr>
          <p:cNvSpPr/>
          <p:nvPr/>
        </p:nvSpPr>
        <p:spPr>
          <a:xfrm>
            <a:off x="5220072" y="5445224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D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1" name="Прямоугольник 60">
            <a:hlinkClick r:id="rId4" action="ppaction://hlinksldjump"/>
          </p:cNvPr>
          <p:cNvSpPr/>
          <p:nvPr/>
        </p:nvSpPr>
        <p:spPr>
          <a:xfrm>
            <a:off x="5220072" y="4077072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C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2" name="Прямоугольник 61">
            <a:hlinkClick r:id="rId3" action="ppaction://hlinksldjump"/>
          </p:cNvPr>
          <p:cNvSpPr/>
          <p:nvPr/>
        </p:nvSpPr>
        <p:spPr>
          <a:xfrm>
            <a:off x="5220072" y="2708920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B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ost-32267-1207819627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7584" y="2060848"/>
            <a:ext cx="3576677" cy="2351664"/>
          </a:xfrm>
          <a:prstGeom prst="rect">
            <a:avLst/>
          </a:prstGeom>
        </p:spPr>
      </p:pic>
      <p:grpSp>
        <p:nvGrpSpPr>
          <p:cNvPr id="3" name="Группа 19"/>
          <p:cNvGrpSpPr/>
          <p:nvPr/>
        </p:nvGrpSpPr>
        <p:grpSpPr>
          <a:xfrm>
            <a:off x="6228184" y="1340768"/>
            <a:ext cx="2160240" cy="864096"/>
            <a:chOff x="1907704" y="4149080"/>
            <a:chExt cx="2160240" cy="864096"/>
          </a:xfrm>
        </p:grpSpPr>
        <p:grpSp>
          <p:nvGrpSpPr>
            <p:cNvPr id="5" name="Группа 12"/>
            <p:cNvGrpSpPr/>
            <p:nvPr/>
          </p:nvGrpSpPr>
          <p:grpSpPr>
            <a:xfrm>
              <a:off x="1907704" y="4509120"/>
              <a:ext cx="2160240" cy="504056"/>
              <a:chOff x="1835696" y="4005064"/>
              <a:chExt cx="2160240" cy="504056"/>
            </a:xfrm>
          </p:grpSpPr>
          <p:cxnSp>
            <p:nvCxnSpPr>
              <p:cNvPr id="4" name="Прямая соединительная линия 3"/>
              <p:cNvCxnSpPr/>
              <p:nvPr/>
            </p:nvCxnSpPr>
            <p:spPr>
              <a:xfrm>
                <a:off x="1835696" y="4221088"/>
                <a:ext cx="2160240" cy="0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Прямая соединительная линия 5"/>
              <p:cNvCxnSpPr/>
              <p:nvPr/>
            </p:nvCxnSpPr>
            <p:spPr>
              <a:xfrm>
                <a:off x="2339752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2915816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>
                <a:off x="3491880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Овал 8"/>
              <p:cNvSpPr/>
              <p:nvPr/>
            </p:nvSpPr>
            <p:spPr>
              <a:xfrm>
                <a:off x="3635896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Овал 9"/>
              <p:cNvSpPr/>
              <p:nvPr/>
            </p:nvSpPr>
            <p:spPr>
              <a:xfrm>
                <a:off x="3131840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Овал 10"/>
              <p:cNvSpPr/>
              <p:nvPr/>
            </p:nvSpPr>
            <p:spPr>
              <a:xfrm>
                <a:off x="2555776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Овал 11"/>
              <p:cNvSpPr/>
              <p:nvPr/>
            </p:nvSpPr>
            <p:spPr>
              <a:xfrm>
                <a:off x="1979712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19" name="Прямая соединительная линия 18"/>
            <p:cNvCxnSpPr/>
            <p:nvPr/>
          </p:nvCxnSpPr>
          <p:spPr>
            <a:xfrm flipH="1">
              <a:off x="2195736" y="4149080"/>
              <a:ext cx="144016" cy="21602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Группа 56"/>
          <p:cNvGrpSpPr/>
          <p:nvPr/>
        </p:nvGrpSpPr>
        <p:grpSpPr>
          <a:xfrm>
            <a:off x="6156176" y="4005064"/>
            <a:ext cx="2160240" cy="864096"/>
            <a:chOff x="5940152" y="5013176"/>
            <a:chExt cx="2160240" cy="864096"/>
          </a:xfrm>
        </p:grpSpPr>
        <p:grpSp>
          <p:nvGrpSpPr>
            <p:cNvPr id="14" name="Группа 21"/>
            <p:cNvGrpSpPr/>
            <p:nvPr/>
          </p:nvGrpSpPr>
          <p:grpSpPr>
            <a:xfrm>
              <a:off x="5940152" y="5373216"/>
              <a:ext cx="2160240" cy="504056"/>
              <a:chOff x="1835696" y="4005064"/>
              <a:chExt cx="2160240" cy="504056"/>
            </a:xfrm>
          </p:grpSpPr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1835696" y="4221088"/>
                <a:ext cx="2160240" cy="0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2339752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>
                <a:off x="2915816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3491880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Овал 27"/>
              <p:cNvSpPr/>
              <p:nvPr/>
            </p:nvSpPr>
            <p:spPr>
              <a:xfrm>
                <a:off x="3635896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" name="Овал 28"/>
              <p:cNvSpPr/>
              <p:nvPr/>
            </p:nvSpPr>
            <p:spPr>
              <a:xfrm>
                <a:off x="3131840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Овал 29"/>
              <p:cNvSpPr/>
              <p:nvPr/>
            </p:nvSpPr>
            <p:spPr>
              <a:xfrm>
                <a:off x="2555776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Овал 30"/>
              <p:cNvSpPr/>
              <p:nvPr/>
            </p:nvSpPr>
            <p:spPr>
              <a:xfrm>
                <a:off x="1979712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23" name="Прямая соединительная линия 22"/>
            <p:cNvCxnSpPr/>
            <p:nvPr/>
          </p:nvCxnSpPr>
          <p:spPr>
            <a:xfrm flipH="1">
              <a:off x="7308304" y="5013176"/>
              <a:ext cx="144016" cy="21602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55"/>
          <p:cNvGrpSpPr/>
          <p:nvPr/>
        </p:nvGrpSpPr>
        <p:grpSpPr>
          <a:xfrm>
            <a:off x="6228184" y="5445224"/>
            <a:ext cx="2160240" cy="864096"/>
            <a:chOff x="3131840" y="5661248"/>
            <a:chExt cx="2160240" cy="864096"/>
          </a:xfrm>
        </p:grpSpPr>
        <p:grpSp>
          <p:nvGrpSpPr>
            <p:cNvPr id="16" name="Группа 12"/>
            <p:cNvGrpSpPr/>
            <p:nvPr/>
          </p:nvGrpSpPr>
          <p:grpSpPr>
            <a:xfrm>
              <a:off x="3131840" y="6021288"/>
              <a:ext cx="2160240" cy="504056"/>
              <a:chOff x="1835696" y="4005064"/>
              <a:chExt cx="2160240" cy="504056"/>
            </a:xfrm>
          </p:grpSpPr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1835696" y="4221088"/>
                <a:ext cx="2160240" cy="0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2339752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>
                <a:off x="2915816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>
                <a:off x="3491880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Овал 40"/>
              <p:cNvSpPr/>
              <p:nvPr/>
            </p:nvSpPr>
            <p:spPr>
              <a:xfrm>
                <a:off x="3635896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" name="Овал 41"/>
              <p:cNvSpPr/>
              <p:nvPr/>
            </p:nvSpPr>
            <p:spPr>
              <a:xfrm>
                <a:off x="3131840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Овал 42"/>
              <p:cNvSpPr/>
              <p:nvPr/>
            </p:nvSpPr>
            <p:spPr>
              <a:xfrm>
                <a:off x="2555776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" name="Овал 43"/>
              <p:cNvSpPr/>
              <p:nvPr/>
            </p:nvSpPr>
            <p:spPr>
              <a:xfrm>
                <a:off x="1979712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36" name="Прямая соединительная линия 35"/>
            <p:cNvCxnSpPr/>
            <p:nvPr/>
          </p:nvCxnSpPr>
          <p:spPr>
            <a:xfrm flipH="1">
              <a:off x="3923928" y="5661248"/>
              <a:ext cx="144016" cy="21602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Группа 57"/>
          <p:cNvGrpSpPr/>
          <p:nvPr/>
        </p:nvGrpSpPr>
        <p:grpSpPr>
          <a:xfrm>
            <a:off x="6156176" y="2636912"/>
            <a:ext cx="2160240" cy="864096"/>
            <a:chOff x="6588224" y="2708920"/>
            <a:chExt cx="2160240" cy="864096"/>
          </a:xfrm>
        </p:grpSpPr>
        <p:grpSp>
          <p:nvGrpSpPr>
            <p:cNvPr id="18" name="Группа 12"/>
            <p:cNvGrpSpPr/>
            <p:nvPr/>
          </p:nvGrpSpPr>
          <p:grpSpPr>
            <a:xfrm>
              <a:off x="6588224" y="3068960"/>
              <a:ext cx="2160240" cy="504056"/>
              <a:chOff x="1835696" y="4005064"/>
              <a:chExt cx="2160240" cy="504056"/>
            </a:xfrm>
          </p:grpSpPr>
          <p:cxnSp>
            <p:nvCxnSpPr>
              <p:cNvPr id="48" name="Прямая соединительная линия 47"/>
              <p:cNvCxnSpPr/>
              <p:nvPr/>
            </p:nvCxnSpPr>
            <p:spPr>
              <a:xfrm>
                <a:off x="1835696" y="4221088"/>
                <a:ext cx="2160240" cy="0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>
                <a:off x="2339752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2915816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>
                <a:off x="3491880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Овал 51"/>
              <p:cNvSpPr/>
              <p:nvPr/>
            </p:nvSpPr>
            <p:spPr>
              <a:xfrm>
                <a:off x="3635896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3" name="Овал 52"/>
              <p:cNvSpPr/>
              <p:nvPr/>
            </p:nvSpPr>
            <p:spPr>
              <a:xfrm>
                <a:off x="3131840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4" name="Овал 53"/>
              <p:cNvSpPr/>
              <p:nvPr/>
            </p:nvSpPr>
            <p:spPr>
              <a:xfrm>
                <a:off x="2555776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5" name="Овал 54"/>
              <p:cNvSpPr/>
              <p:nvPr/>
            </p:nvSpPr>
            <p:spPr>
              <a:xfrm>
                <a:off x="1979712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47" name="Прямая соединительная линия 46"/>
            <p:cNvCxnSpPr/>
            <p:nvPr/>
          </p:nvCxnSpPr>
          <p:spPr>
            <a:xfrm flipH="1">
              <a:off x="8532440" y="2708920"/>
              <a:ext cx="144016" cy="21602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Прямоугольник 58">
            <a:hlinkClick r:id="rId3" action="ppaction://hlinksldjump"/>
          </p:cNvPr>
          <p:cNvSpPr/>
          <p:nvPr/>
        </p:nvSpPr>
        <p:spPr>
          <a:xfrm>
            <a:off x="5220072" y="1268760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A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0" name="Прямоугольник 59">
            <a:hlinkClick r:id="rId3" action="ppaction://hlinksldjump"/>
          </p:cNvPr>
          <p:cNvSpPr/>
          <p:nvPr/>
        </p:nvSpPr>
        <p:spPr>
          <a:xfrm>
            <a:off x="5220072" y="5445224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D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1" name="Прямоугольник 60">
            <a:hlinkClick r:id="rId3" action="ppaction://hlinksldjump"/>
          </p:cNvPr>
          <p:cNvSpPr/>
          <p:nvPr/>
        </p:nvSpPr>
        <p:spPr>
          <a:xfrm>
            <a:off x="5220072" y="4077072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C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2" name="Прямоугольник 61">
            <a:hlinkClick r:id="rId4" action="ppaction://hlinksldjump"/>
          </p:cNvPr>
          <p:cNvSpPr/>
          <p:nvPr/>
        </p:nvSpPr>
        <p:spPr>
          <a:xfrm>
            <a:off x="5220072" y="2708920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B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ost-32267-1207819627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7584" y="2060848"/>
            <a:ext cx="3576677" cy="2351664"/>
          </a:xfrm>
          <a:prstGeom prst="rect">
            <a:avLst/>
          </a:prstGeom>
        </p:spPr>
      </p:pic>
      <p:grpSp>
        <p:nvGrpSpPr>
          <p:cNvPr id="3" name="Группа 19"/>
          <p:cNvGrpSpPr/>
          <p:nvPr/>
        </p:nvGrpSpPr>
        <p:grpSpPr>
          <a:xfrm>
            <a:off x="6228184" y="1340768"/>
            <a:ext cx="2160240" cy="864096"/>
            <a:chOff x="1907704" y="4149080"/>
            <a:chExt cx="2160240" cy="864096"/>
          </a:xfrm>
        </p:grpSpPr>
        <p:grpSp>
          <p:nvGrpSpPr>
            <p:cNvPr id="5" name="Группа 12"/>
            <p:cNvGrpSpPr/>
            <p:nvPr/>
          </p:nvGrpSpPr>
          <p:grpSpPr>
            <a:xfrm>
              <a:off x="1907704" y="4509120"/>
              <a:ext cx="2160240" cy="504056"/>
              <a:chOff x="1835696" y="4005064"/>
              <a:chExt cx="2160240" cy="504056"/>
            </a:xfrm>
          </p:grpSpPr>
          <p:cxnSp>
            <p:nvCxnSpPr>
              <p:cNvPr id="4" name="Прямая соединительная линия 3"/>
              <p:cNvCxnSpPr/>
              <p:nvPr/>
            </p:nvCxnSpPr>
            <p:spPr>
              <a:xfrm>
                <a:off x="1835696" y="4221088"/>
                <a:ext cx="2160240" cy="0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Прямая соединительная линия 5"/>
              <p:cNvCxnSpPr/>
              <p:nvPr/>
            </p:nvCxnSpPr>
            <p:spPr>
              <a:xfrm>
                <a:off x="2339752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2915816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>
                <a:off x="3491880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Овал 8"/>
              <p:cNvSpPr/>
              <p:nvPr/>
            </p:nvSpPr>
            <p:spPr>
              <a:xfrm>
                <a:off x="3635896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Овал 9"/>
              <p:cNvSpPr/>
              <p:nvPr/>
            </p:nvSpPr>
            <p:spPr>
              <a:xfrm>
                <a:off x="3131840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Овал 10"/>
              <p:cNvSpPr/>
              <p:nvPr/>
            </p:nvSpPr>
            <p:spPr>
              <a:xfrm>
                <a:off x="2555776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Овал 11"/>
              <p:cNvSpPr/>
              <p:nvPr/>
            </p:nvSpPr>
            <p:spPr>
              <a:xfrm>
                <a:off x="1979712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19" name="Прямая соединительная линия 18"/>
            <p:cNvCxnSpPr/>
            <p:nvPr/>
          </p:nvCxnSpPr>
          <p:spPr>
            <a:xfrm flipH="1">
              <a:off x="2195736" y="4149080"/>
              <a:ext cx="144016" cy="21602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Группа 56"/>
          <p:cNvGrpSpPr/>
          <p:nvPr/>
        </p:nvGrpSpPr>
        <p:grpSpPr>
          <a:xfrm>
            <a:off x="6156176" y="4005064"/>
            <a:ext cx="2160240" cy="864096"/>
            <a:chOff x="5940152" y="5013176"/>
            <a:chExt cx="2160240" cy="864096"/>
          </a:xfrm>
        </p:grpSpPr>
        <p:grpSp>
          <p:nvGrpSpPr>
            <p:cNvPr id="14" name="Группа 21"/>
            <p:cNvGrpSpPr/>
            <p:nvPr/>
          </p:nvGrpSpPr>
          <p:grpSpPr>
            <a:xfrm>
              <a:off x="5940152" y="5373216"/>
              <a:ext cx="2160240" cy="504056"/>
              <a:chOff x="1835696" y="4005064"/>
              <a:chExt cx="2160240" cy="504056"/>
            </a:xfrm>
          </p:grpSpPr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1835696" y="4221088"/>
                <a:ext cx="2160240" cy="0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2339752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>
                <a:off x="2915816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3491880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Овал 27"/>
              <p:cNvSpPr/>
              <p:nvPr/>
            </p:nvSpPr>
            <p:spPr>
              <a:xfrm>
                <a:off x="3635896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" name="Овал 28"/>
              <p:cNvSpPr/>
              <p:nvPr/>
            </p:nvSpPr>
            <p:spPr>
              <a:xfrm>
                <a:off x="3131840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Овал 29"/>
              <p:cNvSpPr/>
              <p:nvPr/>
            </p:nvSpPr>
            <p:spPr>
              <a:xfrm>
                <a:off x="2555776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Овал 30"/>
              <p:cNvSpPr/>
              <p:nvPr/>
            </p:nvSpPr>
            <p:spPr>
              <a:xfrm>
                <a:off x="1979712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23" name="Прямая соединительная линия 22"/>
            <p:cNvCxnSpPr/>
            <p:nvPr/>
          </p:nvCxnSpPr>
          <p:spPr>
            <a:xfrm flipH="1">
              <a:off x="7308304" y="5013176"/>
              <a:ext cx="144016" cy="21602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55"/>
          <p:cNvGrpSpPr/>
          <p:nvPr/>
        </p:nvGrpSpPr>
        <p:grpSpPr>
          <a:xfrm>
            <a:off x="6228184" y="5445224"/>
            <a:ext cx="2160240" cy="864096"/>
            <a:chOff x="3131840" y="5661248"/>
            <a:chExt cx="2160240" cy="864096"/>
          </a:xfrm>
        </p:grpSpPr>
        <p:grpSp>
          <p:nvGrpSpPr>
            <p:cNvPr id="16" name="Группа 12"/>
            <p:cNvGrpSpPr/>
            <p:nvPr/>
          </p:nvGrpSpPr>
          <p:grpSpPr>
            <a:xfrm>
              <a:off x="3131840" y="6021288"/>
              <a:ext cx="2160240" cy="504056"/>
              <a:chOff x="1835696" y="4005064"/>
              <a:chExt cx="2160240" cy="504056"/>
            </a:xfrm>
          </p:grpSpPr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1835696" y="4221088"/>
                <a:ext cx="2160240" cy="0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2339752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>
                <a:off x="2915816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>
                <a:off x="3491880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Овал 40"/>
              <p:cNvSpPr/>
              <p:nvPr/>
            </p:nvSpPr>
            <p:spPr>
              <a:xfrm>
                <a:off x="3635896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" name="Овал 41"/>
              <p:cNvSpPr/>
              <p:nvPr/>
            </p:nvSpPr>
            <p:spPr>
              <a:xfrm>
                <a:off x="3131840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Овал 42"/>
              <p:cNvSpPr/>
              <p:nvPr/>
            </p:nvSpPr>
            <p:spPr>
              <a:xfrm>
                <a:off x="2555776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" name="Овал 43"/>
              <p:cNvSpPr/>
              <p:nvPr/>
            </p:nvSpPr>
            <p:spPr>
              <a:xfrm>
                <a:off x="1979712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36" name="Прямая соединительная линия 35"/>
            <p:cNvCxnSpPr/>
            <p:nvPr/>
          </p:nvCxnSpPr>
          <p:spPr>
            <a:xfrm flipH="1">
              <a:off x="3923928" y="5661248"/>
              <a:ext cx="144016" cy="21602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Группа 57"/>
          <p:cNvGrpSpPr/>
          <p:nvPr/>
        </p:nvGrpSpPr>
        <p:grpSpPr>
          <a:xfrm>
            <a:off x="6156176" y="2636912"/>
            <a:ext cx="2160240" cy="864096"/>
            <a:chOff x="6588224" y="2708920"/>
            <a:chExt cx="2160240" cy="864096"/>
          </a:xfrm>
        </p:grpSpPr>
        <p:grpSp>
          <p:nvGrpSpPr>
            <p:cNvPr id="18" name="Группа 12"/>
            <p:cNvGrpSpPr/>
            <p:nvPr/>
          </p:nvGrpSpPr>
          <p:grpSpPr>
            <a:xfrm>
              <a:off x="6588224" y="3068960"/>
              <a:ext cx="2160240" cy="504056"/>
              <a:chOff x="1835696" y="4005064"/>
              <a:chExt cx="2160240" cy="504056"/>
            </a:xfrm>
          </p:grpSpPr>
          <p:cxnSp>
            <p:nvCxnSpPr>
              <p:cNvPr id="48" name="Прямая соединительная линия 47"/>
              <p:cNvCxnSpPr/>
              <p:nvPr/>
            </p:nvCxnSpPr>
            <p:spPr>
              <a:xfrm>
                <a:off x="1835696" y="4221088"/>
                <a:ext cx="2160240" cy="0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>
                <a:off x="2339752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2915816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>
                <a:off x="3491880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Овал 51"/>
              <p:cNvSpPr/>
              <p:nvPr/>
            </p:nvSpPr>
            <p:spPr>
              <a:xfrm>
                <a:off x="3635896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3" name="Овал 52"/>
              <p:cNvSpPr/>
              <p:nvPr/>
            </p:nvSpPr>
            <p:spPr>
              <a:xfrm>
                <a:off x="3131840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4" name="Овал 53"/>
              <p:cNvSpPr/>
              <p:nvPr/>
            </p:nvSpPr>
            <p:spPr>
              <a:xfrm>
                <a:off x="2555776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5" name="Овал 54"/>
              <p:cNvSpPr/>
              <p:nvPr/>
            </p:nvSpPr>
            <p:spPr>
              <a:xfrm>
                <a:off x="1979712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47" name="Прямая соединительная линия 46"/>
            <p:cNvCxnSpPr/>
            <p:nvPr/>
          </p:nvCxnSpPr>
          <p:spPr>
            <a:xfrm flipH="1">
              <a:off x="8532440" y="2708920"/>
              <a:ext cx="144016" cy="21602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Прямоугольник 58">
            <a:hlinkClick r:id="rId3" action="ppaction://hlinksldjump"/>
          </p:cNvPr>
          <p:cNvSpPr/>
          <p:nvPr/>
        </p:nvSpPr>
        <p:spPr>
          <a:xfrm>
            <a:off x="5220072" y="1268760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A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0" name="Прямоугольник 59">
            <a:hlinkClick r:id="rId3" action="ppaction://hlinksldjump"/>
          </p:cNvPr>
          <p:cNvSpPr/>
          <p:nvPr/>
        </p:nvSpPr>
        <p:spPr>
          <a:xfrm>
            <a:off x="5220072" y="5445224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D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1" name="Прямоугольник 60">
            <a:hlinkClick r:id="rId3" action="ppaction://hlinksldjump"/>
          </p:cNvPr>
          <p:cNvSpPr/>
          <p:nvPr/>
        </p:nvSpPr>
        <p:spPr>
          <a:xfrm>
            <a:off x="5220072" y="4077072"/>
            <a:ext cx="551754" cy="9235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C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2" name="Прямоугольник 61">
            <a:hlinkClick r:id="rId4" action="ppaction://hlinksldjump"/>
          </p:cNvPr>
          <p:cNvSpPr/>
          <p:nvPr/>
        </p:nvSpPr>
        <p:spPr>
          <a:xfrm>
            <a:off x="5220072" y="2708920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B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9"/>
          <p:cNvGrpSpPr/>
          <p:nvPr/>
        </p:nvGrpSpPr>
        <p:grpSpPr>
          <a:xfrm>
            <a:off x="6228184" y="1340768"/>
            <a:ext cx="2160240" cy="864096"/>
            <a:chOff x="1907704" y="4149080"/>
            <a:chExt cx="2160240" cy="864096"/>
          </a:xfrm>
        </p:grpSpPr>
        <p:grpSp>
          <p:nvGrpSpPr>
            <p:cNvPr id="5" name="Группа 12"/>
            <p:cNvGrpSpPr/>
            <p:nvPr/>
          </p:nvGrpSpPr>
          <p:grpSpPr>
            <a:xfrm>
              <a:off x="1907704" y="4509120"/>
              <a:ext cx="2160240" cy="504056"/>
              <a:chOff x="1835696" y="4005064"/>
              <a:chExt cx="2160240" cy="504056"/>
            </a:xfrm>
          </p:grpSpPr>
          <p:cxnSp>
            <p:nvCxnSpPr>
              <p:cNvPr id="4" name="Прямая соединительная линия 3"/>
              <p:cNvCxnSpPr/>
              <p:nvPr/>
            </p:nvCxnSpPr>
            <p:spPr>
              <a:xfrm>
                <a:off x="1835696" y="4221088"/>
                <a:ext cx="2160240" cy="0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Прямая соединительная линия 5"/>
              <p:cNvCxnSpPr/>
              <p:nvPr/>
            </p:nvCxnSpPr>
            <p:spPr>
              <a:xfrm>
                <a:off x="2339752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2915816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>
                <a:off x="3491880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Овал 8"/>
              <p:cNvSpPr/>
              <p:nvPr/>
            </p:nvSpPr>
            <p:spPr>
              <a:xfrm>
                <a:off x="3635896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Овал 9"/>
              <p:cNvSpPr/>
              <p:nvPr/>
            </p:nvSpPr>
            <p:spPr>
              <a:xfrm>
                <a:off x="3131840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Овал 10"/>
              <p:cNvSpPr/>
              <p:nvPr/>
            </p:nvSpPr>
            <p:spPr>
              <a:xfrm>
                <a:off x="2555776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Овал 11"/>
              <p:cNvSpPr/>
              <p:nvPr/>
            </p:nvSpPr>
            <p:spPr>
              <a:xfrm>
                <a:off x="1979712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19" name="Прямая соединительная линия 18"/>
            <p:cNvCxnSpPr/>
            <p:nvPr/>
          </p:nvCxnSpPr>
          <p:spPr>
            <a:xfrm flipH="1">
              <a:off x="2195736" y="4149080"/>
              <a:ext cx="144016" cy="21602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Группа 56"/>
          <p:cNvGrpSpPr/>
          <p:nvPr/>
        </p:nvGrpSpPr>
        <p:grpSpPr>
          <a:xfrm>
            <a:off x="6156176" y="4005064"/>
            <a:ext cx="2160240" cy="864096"/>
            <a:chOff x="5940152" y="5013176"/>
            <a:chExt cx="2160240" cy="864096"/>
          </a:xfrm>
        </p:grpSpPr>
        <p:grpSp>
          <p:nvGrpSpPr>
            <p:cNvPr id="14" name="Группа 21"/>
            <p:cNvGrpSpPr/>
            <p:nvPr/>
          </p:nvGrpSpPr>
          <p:grpSpPr>
            <a:xfrm>
              <a:off x="5940152" y="5373216"/>
              <a:ext cx="2160240" cy="504056"/>
              <a:chOff x="1835696" y="4005064"/>
              <a:chExt cx="2160240" cy="504056"/>
            </a:xfrm>
          </p:grpSpPr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1835696" y="4221088"/>
                <a:ext cx="2160240" cy="0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2339752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>
                <a:off x="2915816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3491880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Овал 27"/>
              <p:cNvSpPr/>
              <p:nvPr/>
            </p:nvSpPr>
            <p:spPr>
              <a:xfrm>
                <a:off x="3635896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" name="Овал 28"/>
              <p:cNvSpPr/>
              <p:nvPr/>
            </p:nvSpPr>
            <p:spPr>
              <a:xfrm>
                <a:off x="3131840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Овал 29"/>
              <p:cNvSpPr/>
              <p:nvPr/>
            </p:nvSpPr>
            <p:spPr>
              <a:xfrm>
                <a:off x="2555776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Овал 30"/>
              <p:cNvSpPr/>
              <p:nvPr/>
            </p:nvSpPr>
            <p:spPr>
              <a:xfrm>
                <a:off x="1979712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23" name="Прямая соединительная линия 22"/>
            <p:cNvCxnSpPr/>
            <p:nvPr/>
          </p:nvCxnSpPr>
          <p:spPr>
            <a:xfrm flipH="1">
              <a:off x="7308304" y="5013176"/>
              <a:ext cx="144016" cy="21602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55"/>
          <p:cNvGrpSpPr/>
          <p:nvPr/>
        </p:nvGrpSpPr>
        <p:grpSpPr>
          <a:xfrm>
            <a:off x="6228184" y="5445224"/>
            <a:ext cx="2160240" cy="864096"/>
            <a:chOff x="3131840" y="5661248"/>
            <a:chExt cx="2160240" cy="864096"/>
          </a:xfrm>
        </p:grpSpPr>
        <p:grpSp>
          <p:nvGrpSpPr>
            <p:cNvPr id="16" name="Группа 12"/>
            <p:cNvGrpSpPr/>
            <p:nvPr/>
          </p:nvGrpSpPr>
          <p:grpSpPr>
            <a:xfrm>
              <a:off x="3131840" y="6021288"/>
              <a:ext cx="2160240" cy="504056"/>
              <a:chOff x="1835696" y="4005064"/>
              <a:chExt cx="2160240" cy="504056"/>
            </a:xfrm>
          </p:grpSpPr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1835696" y="4221088"/>
                <a:ext cx="2160240" cy="0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2339752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>
                <a:off x="2915816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>
                <a:off x="3491880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Овал 40"/>
              <p:cNvSpPr/>
              <p:nvPr/>
            </p:nvSpPr>
            <p:spPr>
              <a:xfrm>
                <a:off x="3635896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" name="Овал 41"/>
              <p:cNvSpPr/>
              <p:nvPr/>
            </p:nvSpPr>
            <p:spPr>
              <a:xfrm>
                <a:off x="3131840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Овал 42"/>
              <p:cNvSpPr/>
              <p:nvPr/>
            </p:nvSpPr>
            <p:spPr>
              <a:xfrm>
                <a:off x="2555776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" name="Овал 43"/>
              <p:cNvSpPr/>
              <p:nvPr/>
            </p:nvSpPr>
            <p:spPr>
              <a:xfrm>
                <a:off x="1979712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36" name="Прямая соединительная линия 35"/>
            <p:cNvCxnSpPr/>
            <p:nvPr/>
          </p:nvCxnSpPr>
          <p:spPr>
            <a:xfrm flipH="1">
              <a:off x="3923928" y="5661248"/>
              <a:ext cx="144016" cy="21602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Группа 57"/>
          <p:cNvGrpSpPr/>
          <p:nvPr/>
        </p:nvGrpSpPr>
        <p:grpSpPr>
          <a:xfrm>
            <a:off x="6156176" y="2636912"/>
            <a:ext cx="2160240" cy="864096"/>
            <a:chOff x="6588224" y="2708920"/>
            <a:chExt cx="2160240" cy="864096"/>
          </a:xfrm>
        </p:grpSpPr>
        <p:grpSp>
          <p:nvGrpSpPr>
            <p:cNvPr id="18" name="Группа 12"/>
            <p:cNvGrpSpPr/>
            <p:nvPr/>
          </p:nvGrpSpPr>
          <p:grpSpPr>
            <a:xfrm>
              <a:off x="6588224" y="3068960"/>
              <a:ext cx="2160240" cy="504056"/>
              <a:chOff x="1835696" y="4005064"/>
              <a:chExt cx="2160240" cy="504056"/>
            </a:xfrm>
          </p:grpSpPr>
          <p:cxnSp>
            <p:nvCxnSpPr>
              <p:cNvPr id="48" name="Прямая соединительная линия 47"/>
              <p:cNvCxnSpPr/>
              <p:nvPr/>
            </p:nvCxnSpPr>
            <p:spPr>
              <a:xfrm>
                <a:off x="1835696" y="4221088"/>
                <a:ext cx="2160240" cy="0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>
                <a:off x="2339752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2915816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>
                <a:off x="3491880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Овал 51"/>
              <p:cNvSpPr/>
              <p:nvPr/>
            </p:nvSpPr>
            <p:spPr>
              <a:xfrm>
                <a:off x="3635896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3" name="Овал 52"/>
              <p:cNvSpPr/>
              <p:nvPr/>
            </p:nvSpPr>
            <p:spPr>
              <a:xfrm>
                <a:off x="3131840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4" name="Овал 53"/>
              <p:cNvSpPr/>
              <p:nvPr/>
            </p:nvSpPr>
            <p:spPr>
              <a:xfrm>
                <a:off x="2555776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5" name="Овал 54"/>
              <p:cNvSpPr/>
              <p:nvPr/>
            </p:nvSpPr>
            <p:spPr>
              <a:xfrm>
                <a:off x="1979712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47" name="Прямая соединительная линия 46"/>
            <p:cNvCxnSpPr/>
            <p:nvPr/>
          </p:nvCxnSpPr>
          <p:spPr>
            <a:xfrm flipH="1">
              <a:off x="8532440" y="2708920"/>
              <a:ext cx="144016" cy="21602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Прямоугольник 58">
            <a:hlinkClick r:id="rId2" action="ppaction://hlinksldjump"/>
          </p:cNvPr>
          <p:cNvSpPr/>
          <p:nvPr/>
        </p:nvSpPr>
        <p:spPr>
          <a:xfrm>
            <a:off x="5220072" y="1268760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A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0" name="Прямоугольник 59">
            <a:hlinkClick r:id="rId3" action="ppaction://hlinksldjump"/>
          </p:cNvPr>
          <p:cNvSpPr/>
          <p:nvPr/>
        </p:nvSpPr>
        <p:spPr>
          <a:xfrm>
            <a:off x="5220072" y="5445224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D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1" name="Прямоугольник 60">
            <a:hlinkClick r:id="rId3" action="ppaction://hlinksldjump"/>
          </p:cNvPr>
          <p:cNvSpPr/>
          <p:nvPr/>
        </p:nvSpPr>
        <p:spPr>
          <a:xfrm>
            <a:off x="5220072" y="4077072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C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2" name="Прямоугольник 61">
            <a:hlinkClick r:id="rId3" action="ppaction://hlinksldjump"/>
          </p:cNvPr>
          <p:cNvSpPr/>
          <p:nvPr/>
        </p:nvSpPr>
        <p:spPr>
          <a:xfrm>
            <a:off x="5220072" y="2708920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B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pSp>
        <p:nvGrpSpPr>
          <p:cNvPr id="64" name="Группа 63"/>
          <p:cNvGrpSpPr/>
          <p:nvPr/>
        </p:nvGrpSpPr>
        <p:grpSpPr>
          <a:xfrm>
            <a:off x="357158" y="1357298"/>
            <a:ext cx="4305300" cy="3810000"/>
            <a:chOff x="-214346" y="1214422"/>
            <a:chExt cx="4305300" cy="3810000"/>
          </a:xfrm>
        </p:grpSpPr>
        <p:sp>
          <p:nvSpPr>
            <p:cNvPr id="56" name="Овал 55"/>
            <p:cNvSpPr/>
            <p:nvPr/>
          </p:nvSpPr>
          <p:spPr>
            <a:xfrm>
              <a:off x="1619672" y="1772816"/>
              <a:ext cx="1368152" cy="93610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3" name="Рисунок 62" descr="гусеница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-214346" y="1214422"/>
              <a:ext cx="4305300" cy="3810000"/>
            </a:xfrm>
            <a:prstGeom prst="rect">
              <a:avLst/>
            </a:prstGeom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19"/>
          <p:cNvGrpSpPr/>
          <p:nvPr/>
        </p:nvGrpSpPr>
        <p:grpSpPr>
          <a:xfrm>
            <a:off x="6228184" y="1340768"/>
            <a:ext cx="2160240" cy="864096"/>
            <a:chOff x="1907704" y="4149080"/>
            <a:chExt cx="2160240" cy="864096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1907704" y="4509120"/>
              <a:ext cx="2160240" cy="504056"/>
              <a:chOff x="1835696" y="4005064"/>
              <a:chExt cx="2160240" cy="504056"/>
            </a:xfrm>
          </p:grpSpPr>
          <p:cxnSp>
            <p:nvCxnSpPr>
              <p:cNvPr id="4" name="Прямая соединительная линия 3"/>
              <p:cNvCxnSpPr/>
              <p:nvPr/>
            </p:nvCxnSpPr>
            <p:spPr>
              <a:xfrm>
                <a:off x="1835696" y="4221088"/>
                <a:ext cx="2160240" cy="0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Прямая соединительная линия 5"/>
              <p:cNvCxnSpPr/>
              <p:nvPr/>
            </p:nvCxnSpPr>
            <p:spPr>
              <a:xfrm>
                <a:off x="2339752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2915816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>
                <a:off x="3491880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Овал 8"/>
              <p:cNvSpPr/>
              <p:nvPr/>
            </p:nvSpPr>
            <p:spPr>
              <a:xfrm>
                <a:off x="3635896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Овал 9"/>
              <p:cNvSpPr/>
              <p:nvPr/>
            </p:nvSpPr>
            <p:spPr>
              <a:xfrm>
                <a:off x="3131840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Овал 10"/>
              <p:cNvSpPr/>
              <p:nvPr/>
            </p:nvSpPr>
            <p:spPr>
              <a:xfrm>
                <a:off x="2555776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Овал 11"/>
              <p:cNvSpPr/>
              <p:nvPr/>
            </p:nvSpPr>
            <p:spPr>
              <a:xfrm>
                <a:off x="1979712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19" name="Прямая соединительная линия 18"/>
            <p:cNvCxnSpPr/>
            <p:nvPr/>
          </p:nvCxnSpPr>
          <p:spPr>
            <a:xfrm flipH="1">
              <a:off x="2195736" y="4149080"/>
              <a:ext cx="144016" cy="21602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Группа 56"/>
          <p:cNvGrpSpPr/>
          <p:nvPr/>
        </p:nvGrpSpPr>
        <p:grpSpPr>
          <a:xfrm>
            <a:off x="6156176" y="4005064"/>
            <a:ext cx="2160240" cy="864096"/>
            <a:chOff x="5940152" y="5013176"/>
            <a:chExt cx="2160240" cy="864096"/>
          </a:xfrm>
        </p:grpSpPr>
        <p:grpSp>
          <p:nvGrpSpPr>
            <p:cNvPr id="15" name="Группа 21"/>
            <p:cNvGrpSpPr/>
            <p:nvPr/>
          </p:nvGrpSpPr>
          <p:grpSpPr>
            <a:xfrm>
              <a:off x="5940152" y="5373216"/>
              <a:ext cx="2160240" cy="504056"/>
              <a:chOff x="1835696" y="4005064"/>
              <a:chExt cx="2160240" cy="504056"/>
            </a:xfrm>
          </p:grpSpPr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1835696" y="4221088"/>
                <a:ext cx="2160240" cy="0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2339752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>
                <a:off x="2915816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3491880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Овал 27"/>
              <p:cNvSpPr/>
              <p:nvPr/>
            </p:nvSpPr>
            <p:spPr>
              <a:xfrm>
                <a:off x="3635896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" name="Овал 28"/>
              <p:cNvSpPr/>
              <p:nvPr/>
            </p:nvSpPr>
            <p:spPr>
              <a:xfrm>
                <a:off x="3131840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Овал 29"/>
              <p:cNvSpPr/>
              <p:nvPr/>
            </p:nvSpPr>
            <p:spPr>
              <a:xfrm>
                <a:off x="2555776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Овал 30"/>
              <p:cNvSpPr/>
              <p:nvPr/>
            </p:nvSpPr>
            <p:spPr>
              <a:xfrm>
                <a:off x="1979712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23" name="Прямая соединительная линия 22"/>
            <p:cNvCxnSpPr/>
            <p:nvPr/>
          </p:nvCxnSpPr>
          <p:spPr>
            <a:xfrm flipH="1">
              <a:off x="7308304" y="5013176"/>
              <a:ext cx="144016" cy="21602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Группа 55"/>
          <p:cNvGrpSpPr/>
          <p:nvPr/>
        </p:nvGrpSpPr>
        <p:grpSpPr>
          <a:xfrm>
            <a:off x="6228184" y="5445224"/>
            <a:ext cx="2160240" cy="864096"/>
            <a:chOff x="3131840" y="5661248"/>
            <a:chExt cx="2160240" cy="864096"/>
          </a:xfrm>
        </p:grpSpPr>
        <p:grpSp>
          <p:nvGrpSpPr>
            <p:cNvPr id="17" name="Группа 12"/>
            <p:cNvGrpSpPr/>
            <p:nvPr/>
          </p:nvGrpSpPr>
          <p:grpSpPr>
            <a:xfrm>
              <a:off x="3131840" y="6021288"/>
              <a:ext cx="2160240" cy="504056"/>
              <a:chOff x="1835696" y="4005064"/>
              <a:chExt cx="2160240" cy="504056"/>
            </a:xfrm>
          </p:grpSpPr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1835696" y="4221088"/>
                <a:ext cx="2160240" cy="0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2339752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>
                <a:off x="2915816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>
                <a:off x="3491880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Овал 40"/>
              <p:cNvSpPr/>
              <p:nvPr/>
            </p:nvSpPr>
            <p:spPr>
              <a:xfrm>
                <a:off x="3635896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" name="Овал 41"/>
              <p:cNvSpPr/>
              <p:nvPr/>
            </p:nvSpPr>
            <p:spPr>
              <a:xfrm>
                <a:off x="3131840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Овал 42"/>
              <p:cNvSpPr/>
              <p:nvPr/>
            </p:nvSpPr>
            <p:spPr>
              <a:xfrm>
                <a:off x="2555776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" name="Овал 43"/>
              <p:cNvSpPr/>
              <p:nvPr/>
            </p:nvSpPr>
            <p:spPr>
              <a:xfrm>
                <a:off x="1979712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36" name="Прямая соединительная линия 35"/>
            <p:cNvCxnSpPr/>
            <p:nvPr/>
          </p:nvCxnSpPr>
          <p:spPr>
            <a:xfrm flipH="1">
              <a:off x="3923928" y="5661248"/>
              <a:ext cx="144016" cy="21602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57"/>
          <p:cNvGrpSpPr/>
          <p:nvPr/>
        </p:nvGrpSpPr>
        <p:grpSpPr>
          <a:xfrm>
            <a:off x="6156176" y="2636912"/>
            <a:ext cx="2160240" cy="864096"/>
            <a:chOff x="6588224" y="2708920"/>
            <a:chExt cx="2160240" cy="864096"/>
          </a:xfrm>
        </p:grpSpPr>
        <p:grpSp>
          <p:nvGrpSpPr>
            <p:cNvPr id="20" name="Группа 12"/>
            <p:cNvGrpSpPr/>
            <p:nvPr/>
          </p:nvGrpSpPr>
          <p:grpSpPr>
            <a:xfrm>
              <a:off x="6588224" y="3068960"/>
              <a:ext cx="2160240" cy="504056"/>
              <a:chOff x="1835696" y="4005064"/>
              <a:chExt cx="2160240" cy="504056"/>
            </a:xfrm>
          </p:grpSpPr>
          <p:cxnSp>
            <p:nvCxnSpPr>
              <p:cNvPr id="48" name="Прямая соединительная линия 47"/>
              <p:cNvCxnSpPr/>
              <p:nvPr/>
            </p:nvCxnSpPr>
            <p:spPr>
              <a:xfrm>
                <a:off x="1835696" y="4221088"/>
                <a:ext cx="2160240" cy="0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>
                <a:off x="2339752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2915816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>
                <a:off x="3491880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Овал 51"/>
              <p:cNvSpPr/>
              <p:nvPr/>
            </p:nvSpPr>
            <p:spPr>
              <a:xfrm>
                <a:off x="3635896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3" name="Овал 52"/>
              <p:cNvSpPr/>
              <p:nvPr/>
            </p:nvSpPr>
            <p:spPr>
              <a:xfrm>
                <a:off x="3131840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4" name="Овал 53"/>
              <p:cNvSpPr/>
              <p:nvPr/>
            </p:nvSpPr>
            <p:spPr>
              <a:xfrm>
                <a:off x="2555776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5" name="Овал 54"/>
              <p:cNvSpPr/>
              <p:nvPr/>
            </p:nvSpPr>
            <p:spPr>
              <a:xfrm>
                <a:off x="1979712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47" name="Прямая соединительная линия 46"/>
            <p:cNvCxnSpPr/>
            <p:nvPr/>
          </p:nvCxnSpPr>
          <p:spPr>
            <a:xfrm flipH="1">
              <a:off x="8532440" y="2708920"/>
              <a:ext cx="144016" cy="21602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Прямоугольник 58">
            <a:hlinkClick r:id="rId2" action="ppaction://hlinksldjump"/>
          </p:cNvPr>
          <p:cNvSpPr/>
          <p:nvPr/>
        </p:nvSpPr>
        <p:spPr>
          <a:xfrm>
            <a:off x="5220072" y="1268760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A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0" name="Прямоугольник 59">
            <a:hlinkClick r:id="rId3" action="ppaction://hlinksldjump"/>
          </p:cNvPr>
          <p:cNvSpPr/>
          <p:nvPr/>
        </p:nvSpPr>
        <p:spPr>
          <a:xfrm>
            <a:off x="5220072" y="5445224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D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1" name="Прямоугольник 60">
            <a:hlinkClick r:id="rId3" action="ppaction://hlinksldjump"/>
          </p:cNvPr>
          <p:cNvSpPr/>
          <p:nvPr/>
        </p:nvSpPr>
        <p:spPr>
          <a:xfrm>
            <a:off x="5220072" y="4077072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C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2" name="Прямоугольник 61">
            <a:hlinkClick r:id="rId3" action="ppaction://hlinksldjump"/>
          </p:cNvPr>
          <p:cNvSpPr/>
          <p:nvPr/>
        </p:nvSpPr>
        <p:spPr>
          <a:xfrm>
            <a:off x="5220072" y="2708920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B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pSp>
        <p:nvGrpSpPr>
          <p:cNvPr id="58" name="Группа 57"/>
          <p:cNvGrpSpPr/>
          <p:nvPr/>
        </p:nvGrpSpPr>
        <p:grpSpPr>
          <a:xfrm>
            <a:off x="357158" y="1357298"/>
            <a:ext cx="4305300" cy="3810000"/>
            <a:chOff x="-214346" y="1214422"/>
            <a:chExt cx="4305300" cy="3810000"/>
          </a:xfrm>
        </p:grpSpPr>
        <p:sp>
          <p:nvSpPr>
            <p:cNvPr id="63" name="Овал 62"/>
            <p:cNvSpPr/>
            <p:nvPr/>
          </p:nvSpPr>
          <p:spPr>
            <a:xfrm>
              <a:off x="1619672" y="1772816"/>
              <a:ext cx="1368152" cy="93610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4" name="Рисунок 63" descr="гусеница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-214346" y="1214422"/>
              <a:ext cx="4305300" cy="3810000"/>
            </a:xfrm>
            <a:prstGeom prst="rect">
              <a:avLst/>
            </a:prstGeom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19"/>
          <p:cNvGrpSpPr/>
          <p:nvPr/>
        </p:nvGrpSpPr>
        <p:grpSpPr>
          <a:xfrm>
            <a:off x="6228184" y="1340768"/>
            <a:ext cx="2160240" cy="864096"/>
            <a:chOff x="1907704" y="4149080"/>
            <a:chExt cx="2160240" cy="864096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1907704" y="4509120"/>
              <a:ext cx="2160240" cy="504056"/>
              <a:chOff x="1835696" y="4005064"/>
              <a:chExt cx="2160240" cy="504056"/>
            </a:xfrm>
          </p:grpSpPr>
          <p:cxnSp>
            <p:nvCxnSpPr>
              <p:cNvPr id="4" name="Прямая соединительная линия 3"/>
              <p:cNvCxnSpPr/>
              <p:nvPr/>
            </p:nvCxnSpPr>
            <p:spPr>
              <a:xfrm>
                <a:off x="1835696" y="4221088"/>
                <a:ext cx="2160240" cy="0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Прямая соединительная линия 5"/>
              <p:cNvCxnSpPr/>
              <p:nvPr/>
            </p:nvCxnSpPr>
            <p:spPr>
              <a:xfrm>
                <a:off x="2339752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2915816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>
                <a:off x="3491880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Овал 8"/>
              <p:cNvSpPr/>
              <p:nvPr/>
            </p:nvSpPr>
            <p:spPr>
              <a:xfrm>
                <a:off x="3635896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Овал 9"/>
              <p:cNvSpPr/>
              <p:nvPr/>
            </p:nvSpPr>
            <p:spPr>
              <a:xfrm>
                <a:off x="3131840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Овал 10"/>
              <p:cNvSpPr/>
              <p:nvPr/>
            </p:nvSpPr>
            <p:spPr>
              <a:xfrm>
                <a:off x="2555776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Овал 11"/>
              <p:cNvSpPr/>
              <p:nvPr/>
            </p:nvSpPr>
            <p:spPr>
              <a:xfrm>
                <a:off x="1979712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19" name="Прямая соединительная линия 18"/>
            <p:cNvCxnSpPr/>
            <p:nvPr/>
          </p:nvCxnSpPr>
          <p:spPr>
            <a:xfrm flipH="1">
              <a:off x="2195736" y="4149080"/>
              <a:ext cx="144016" cy="21602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Группа 56"/>
          <p:cNvGrpSpPr/>
          <p:nvPr/>
        </p:nvGrpSpPr>
        <p:grpSpPr>
          <a:xfrm>
            <a:off x="6156176" y="4005064"/>
            <a:ext cx="2160240" cy="864096"/>
            <a:chOff x="5940152" y="5013176"/>
            <a:chExt cx="2160240" cy="864096"/>
          </a:xfrm>
        </p:grpSpPr>
        <p:grpSp>
          <p:nvGrpSpPr>
            <p:cNvPr id="15" name="Группа 21"/>
            <p:cNvGrpSpPr/>
            <p:nvPr/>
          </p:nvGrpSpPr>
          <p:grpSpPr>
            <a:xfrm>
              <a:off x="5940152" y="5373216"/>
              <a:ext cx="2160240" cy="504056"/>
              <a:chOff x="1835696" y="4005064"/>
              <a:chExt cx="2160240" cy="504056"/>
            </a:xfrm>
          </p:grpSpPr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1835696" y="4221088"/>
                <a:ext cx="2160240" cy="0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2339752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>
                <a:off x="2915816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3491880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Овал 27"/>
              <p:cNvSpPr/>
              <p:nvPr/>
            </p:nvSpPr>
            <p:spPr>
              <a:xfrm>
                <a:off x="3635896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" name="Овал 28"/>
              <p:cNvSpPr/>
              <p:nvPr/>
            </p:nvSpPr>
            <p:spPr>
              <a:xfrm>
                <a:off x="3131840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Овал 29"/>
              <p:cNvSpPr/>
              <p:nvPr/>
            </p:nvSpPr>
            <p:spPr>
              <a:xfrm>
                <a:off x="2555776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Овал 30"/>
              <p:cNvSpPr/>
              <p:nvPr/>
            </p:nvSpPr>
            <p:spPr>
              <a:xfrm>
                <a:off x="1979712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23" name="Прямая соединительная линия 22"/>
            <p:cNvCxnSpPr/>
            <p:nvPr/>
          </p:nvCxnSpPr>
          <p:spPr>
            <a:xfrm flipH="1">
              <a:off x="7308304" y="5013176"/>
              <a:ext cx="144016" cy="21602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Группа 55"/>
          <p:cNvGrpSpPr/>
          <p:nvPr/>
        </p:nvGrpSpPr>
        <p:grpSpPr>
          <a:xfrm>
            <a:off x="6228184" y="5445224"/>
            <a:ext cx="2160240" cy="864096"/>
            <a:chOff x="3131840" y="5661248"/>
            <a:chExt cx="2160240" cy="864096"/>
          </a:xfrm>
        </p:grpSpPr>
        <p:grpSp>
          <p:nvGrpSpPr>
            <p:cNvPr id="17" name="Группа 12"/>
            <p:cNvGrpSpPr/>
            <p:nvPr/>
          </p:nvGrpSpPr>
          <p:grpSpPr>
            <a:xfrm>
              <a:off x="3131840" y="6021288"/>
              <a:ext cx="2160240" cy="504056"/>
              <a:chOff x="1835696" y="4005064"/>
              <a:chExt cx="2160240" cy="504056"/>
            </a:xfrm>
          </p:grpSpPr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1835696" y="4221088"/>
                <a:ext cx="2160240" cy="0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2339752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>
                <a:off x="2915816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>
                <a:off x="3491880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Овал 40"/>
              <p:cNvSpPr/>
              <p:nvPr/>
            </p:nvSpPr>
            <p:spPr>
              <a:xfrm>
                <a:off x="3635896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" name="Овал 41"/>
              <p:cNvSpPr/>
              <p:nvPr/>
            </p:nvSpPr>
            <p:spPr>
              <a:xfrm>
                <a:off x="3131840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Овал 42"/>
              <p:cNvSpPr/>
              <p:nvPr/>
            </p:nvSpPr>
            <p:spPr>
              <a:xfrm>
                <a:off x="2555776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" name="Овал 43"/>
              <p:cNvSpPr/>
              <p:nvPr/>
            </p:nvSpPr>
            <p:spPr>
              <a:xfrm>
                <a:off x="1979712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36" name="Прямая соединительная линия 35"/>
            <p:cNvCxnSpPr/>
            <p:nvPr/>
          </p:nvCxnSpPr>
          <p:spPr>
            <a:xfrm flipH="1">
              <a:off x="3923928" y="5661248"/>
              <a:ext cx="144016" cy="21602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57"/>
          <p:cNvGrpSpPr/>
          <p:nvPr/>
        </p:nvGrpSpPr>
        <p:grpSpPr>
          <a:xfrm>
            <a:off x="6156176" y="2636912"/>
            <a:ext cx="2160240" cy="864096"/>
            <a:chOff x="6588224" y="2708920"/>
            <a:chExt cx="2160240" cy="864096"/>
          </a:xfrm>
        </p:grpSpPr>
        <p:grpSp>
          <p:nvGrpSpPr>
            <p:cNvPr id="20" name="Группа 12"/>
            <p:cNvGrpSpPr/>
            <p:nvPr/>
          </p:nvGrpSpPr>
          <p:grpSpPr>
            <a:xfrm>
              <a:off x="6588224" y="3068960"/>
              <a:ext cx="2160240" cy="504056"/>
              <a:chOff x="1835696" y="4005064"/>
              <a:chExt cx="2160240" cy="504056"/>
            </a:xfrm>
          </p:grpSpPr>
          <p:cxnSp>
            <p:nvCxnSpPr>
              <p:cNvPr id="48" name="Прямая соединительная линия 47"/>
              <p:cNvCxnSpPr/>
              <p:nvPr/>
            </p:nvCxnSpPr>
            <p:spPr>
              <a:xfrm>
                <a:off x="1835696" y="4221088"/>
                <a:ext cx="2160240" cy="0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>
                <a:off x="2339752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2915816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>
                <a:off x="3491880" y="4005064"/>
                <a:ext cx="0" cy="43204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Овал 51"/>
              <p:cNvSpPr/>
              <p:nvPr/>
            </p:nvSpPr>
            <p:spPr>
              <a:xfrm>
                <a:off x="3635896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3" name="Овал 52"/>
              <p:cNvSpPr/>
              <p:nvPr/>
            </p:nvSpPr>
            <p:spPr>
              <a:xfrm>
                <a:off x="3131840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4" name="Овал 53"/>
              <p:cNvSpPr/>
              <p:nvPr/>
            </p:nvSpPr>
            <p:spPr>
              <a:xfrm>
                <a:off x="2555776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5" name="Овал 54"/>
              <p:cNvSpPr/>
              <p:nvPr/>
            </p:nvSpPr>
            <p:spPr>
              <a:xfrm>
                <a:off x="1979712" y="4293096"/>
                <a:ext cx="216024" cy="2160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47" name="Прямая соединительная линия 46"/>
            <p:cNvCxnSpPr/>
            <p:nvPr/>
          </p:nvCxnSpPr>
          <p:spPr>
            <a:xfrm flipH="1">
              <a:off x="8532440" y="2708920"/>
              <a:ext cx="144016" cy="21602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Прямоугольник 58">
            <a:hlinkClick r:id="rId2" action="ppaction://hlinksldjump"/>
          </p:cNvPr>
          <p:cNvSpPr/>
          <p:nvPr/>
        </p:nvSpPr>
        <p:spPr>
          <a:xfrm>
            <a:off x="5220072" y="1268760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A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0" name="Прямоугольник 59">
            <a:hlinkClick r:id="rId2" action="ppaction://hlinksldjump"/>
          </p:cNvPr>
          <p:cNvSpPr/>
          <p:nvPr/>
        </p:nvSpPr>
        <p:spPr>
          <a:xfrm>
            <a:off x="5220072" y="5445224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D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1" name="Прямоугольник 60">
            <a:hlinkClick r:id="rId2" action="ppaction://hlinksldjump"/>
          </p:cNvPr>
          <p:cNvSpPr/>
          <p:nvPr/>
        </p:nvSpPr>
        <p:spPr>
          <a:xfrm>
            <a:off x="5220072" y="4077072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C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2" name="Прямоугольник 61">
            <a:hlinkClick r:id="rId2" action="ppaction://hlinksldjump"/>
          </p:cNvPr>
          <p:cNvSpPr/>
          <p:nvPr/>
        </p:nvSpPr>
        <p:spPr>
          <a:xfrm>
            <a:off x="5220072" y="2708920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B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pSp>
        <p:nvGrpSpPr>
          <p:cNvPr id="58" name="Группа 57"/>
          <p:cNvGrpSpPr/>
          <p:nvPr/>
        </p:nvGrpSpPr>
        <p:grpSpPr>
          <a:xfrm>
            <a:off x="357158" y="1357298"/>
            <a:ext cx="4305300" cy="3810000"/>
            <a:chOff x="-214346" y="1214422"/>
            <a:chExt cx="4305300" cy="3810000"/>
          </a:xfrm>
        </p:grpSpPr>
        <p:sp>
          <p:nvSpPr>
            <p:cNvPr id="63" name="Овал 62"/>
            <p:cNvSpPr/>
            <p:nvPr/>
          </p:nvSpPr>
          <p:spPr>
            <a:xfrm>
              <a:off x="1619672" y="1772816"/>
              <a:ext cx="1368152" cy="93610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4" name="Рисунок 63" descr="гусеница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-214346" y="1214422"/>
              <a:ext cx="4305300" cy="3810000"/>
            </a:xfrm>
            <a:prstGeom prst="rect">
              <a:avLst/>
            </a:prstGeom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488" y="928670"/>
            <a:ext cx="32291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Молодец!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Рисунок 4" descr="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86050" y="2500306"/>
            <a:ext cx="3154348" cy="2286016"/>
          </a:xfrm>
          <a:prstGeom prst="rect">
            <a:avLst/>
          </a:prstGeom>
        </p:spPr>
      </p:pic>
      <p:sp>
        <p:nvSpPr>
          <p:cNvPr id="4" name="Управляющая кнопка: в конец 3">
            <a:hlinkClick r:id="" action="ppaction://hlinkshowjump?jump=lastslide" highlightClick="1"/>
          </p:cNvPr>
          <p:cNvSpPr/>
          <p:nvPr/>
        </p:nvSpPr>
        <p:spPr>
          <a:xfrm>
            <a:off x="6948264" y="4509120"/>
            <a:ext cx="1728192" cy="1872208"/>
          </a:xfrm>
          <a:prstGeom prst="actionButtonEn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488" y="928670"/>
            <a:ext cx="27955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Хорошо!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Рисунок 3" descr="41a229d5ccc9fa41433227389babadd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1802" y="2428868"/>
            <a:ext cx="2071702" cy="1841761"/>
          </a:xfrm>
          <a:prstGeom prst="rect">
            <a:avLst/>
          </a:prstGeom>
        </p:spPr>
      </p:pic>
      <p:sp>
        <p:nvSpPr>
          <p:cNvPr id="5" name="Управляющая кнопка: в конец 4">
            <a:hlinkClick r:id="" action="ppaction://hlinkshowjump?jump=lastslide" highlightClick="1"/>
          </p:cNvPr>
          <p:cNvSpPr/>
          <p:nvPr/>
        </p:nvSpPr>
        <p:spPr>
          <a:xfrm>
            <a:off x="6948264" y="4509120"/>
            <a:ext cx="1728192" cy="1872208"/>
          </a:xfrm>
          <a:prstGeom prst="actionButtonEn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34</Words>
  <Application>Microsoft Office PowerPoint</Application>
  <PresentationFormat>Экран (4:3)</PresentationFormat>
  <Paragraphs>29</Paragraphs>
  <Slides>11</Slides>
  <Notes>0</Notes>
  <HiddenSlides>8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Стёба</dc:creator>
  <cp:lastModifiedBy>Стёба</cp:lastModifiedBy>
  <cp:revision>7</cp:revision>
  <dcterms:created xsi:type="dcterms:W3CDTF">2013-09-30T05:03:02Z</dcterms:created>
  <dcterms:modified xsi:type="dcterms:W3CDTF">2013-10-04T05:45:02Z</dcterms:modified>
</cp:coreProperties>
</file>