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5" r:id="rId4"/>
    <p:sldId id="286" r:id="rId5"/>
    <p:sldId id="291" r:id="rId6"/>
    <p:sldId id="297" r:id="rId7"/>
    <p:sldId id="267" r:id="rId8"/>
    <p:sldId id="263" r:id="rId9"/>
    <p:sldId id="258" r:id="rId10"/>
    <p:sldId id="275" r:id="rId11"/>
    <p:sldId id="277" r:id="rId12"/>
    <p:sldId id="260" r:id="rId13"/>
    <p:sldId id="292" r:id="rId14"/>
    <p:sldId id="308" r:id="rId15"/>
    <p:sldId id="294" r:id="rId16"/>
    <p:sldId id="293" r:id="rId17"/>
    <p:sldId id="280" r:id="rId18"/>
    <p:sldId id="281" r:id="rId19"/>
    <p:sldId id="302" r:id="rId20"/>
    <p:sldId id="257" r:id="rId21"/>
    <p:sldId id="268" r:id="rId22"/>
    <p:sldId id="269" r:id="rId23"/>
    <p:sldId id="300" r:id="rId24"/>
    <p:sldId id="304" r:id="rId25"/>
    <p:sldId id="305" r:id="rId26"/>
    <p:sldId id="306" r:id="rId27"/>
    <p:sldId id="266" r:id="rId28"/>
    <p:sldId id="261" r:id="rId29"/>
    <p:sldId id="271" r:id="rId30"/>
    <p:sldId id="272" r:id="rId31"/>
    <p:sldId id="307" r:id="rId32"/>
    <p:sldId id="265" r:id="rId33"/>
    <p:sldId id="262" r:id="rId34"/>
    <p:sldId id="296" r:id="rId35"/>
    <p:sldId id="298" r:id="rId36"/>
    <p:sldId id="303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3" autoAdjust="0"/>
    <p:restoredTop sz="94660"/>
  </p:normalViewPr>
  <p:slideViewPr>
    <p:cSldViewPr>
      <p:cViewPr varScale="1">
        <p:scale>
          <a:sx n="64" d="100"/>
          <a:sy n="6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Детские 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писатели ПМР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Содержимое 7" descr="rossiya-pridnestrov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79912" y="2924944"/>
            <a:ext cx="284129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7" descr="rossiya-pridnestrov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15816" y="2852936"/>
            <a:ext cx="1074166" cy="297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ПЛАЧ  БЕРЁЗЫ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6696744" cy="48245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Весенний наряд примеряет берёза,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Блестит серебром белый стан.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Текут по стволу её светлые слёзы,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Где рану нанёс мальчуган.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Но плачет она не от собственной боли,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плачет о мальчике том,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Который по злой, необузданной воле</a:t>
            </a:r>
            <a:b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Ударил наотмашь ножом.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5" descr="Machovka_birch_tre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421220">
            <a:off x="6896457" y="1965377"/>
            <a:ext cx="1961332" cy="359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ЧЕМ ПИТАЕТСЯ ЖИРАФ?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268760"/>
            <a:ext cx="6285384" cy="46085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Знают все жирафа дети: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Шеи нет длинней на свете...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Вот поэтому жираф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 срывает низких трав.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Рвут с деревьев веточки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пятнашки-деточки.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за вред такой жираф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Никогда не платит штраф.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9" descr="gir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196752"/>
            <a:ext cx="2088232" cy="511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7796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Галина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Борисовна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Гурски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Содержимое 9" descr="IMG_14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16016" y="1052736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11560" y="1412776"/>
            <a:ext cx="3960440" cy="379410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Галина Борисовна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Гурски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родилась в 1958 году.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Своё первое стихотворение написала в 14 лет, когда с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родителями ехала в Карпаты и впервые увидела горы. Строки возникли сами собой…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716016" y="692696"/>
            <a:ext cx="3528392" cy="187220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Первое стихотворение было написано на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русском языке, затем она стала писать на родном языке — молдавском. </a:t>
            </a:r>
          </a:p>
          <a:p>
            <a:endParaRPr lang="ru-RU" dirty="0"/>
          </a:p>
        </p:txBody>
      </p:sp>
      <p:pic>
        <p:nvPicPr>
          <p:cNvPr id="7" name="Содержимое 6" descr="IMG_76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3567" y="404664"/>
            <a:ext cx="37369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4" descr="IMG_137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4048" y="2636912"/>
            <a:ext cx="361445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3933056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 Галины Борисовны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Гурски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около 150 стихотворений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 русском языке и около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1000 на молдавском.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ПРИВЕТ, ВЕСНА!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196752"/>
            <a:ext cx="820891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Неожиданно приходит,       Говорят: пора влюбляться, 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Прикасается к щеке            В лес идти и песни петь,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То ли песня, то ли сказка,   Взявшись за руки  с любимым, 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То ль букет мимоз в руке.    В небо синее глядеть.</a:t>
            </a:r>
          </a:p>
          <a:p>
            <a:pPr marL="0" indent="0">
              <a:buNone/>
            </a:pPr>
            <a:endParaRPr lang="ru-RU" sz="2100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И Вчера, Сегодня, Завтра    И поёт душа со всеми.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Обнимают нас опять,           Так ведётся с давних пор.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Окликают тихо-тихо,           К нам весна идёт! И с нею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Говорят: пора писать!          К нам приходит </a:t>
            </a:r>
            <a:r>
              <a:rPr lang="ru-RU" sz="2100" dirty="0" err="1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мэрцишор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!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Содержимое 3" descr="200275martenits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6" y="4581128"/>
            <a:ext cx="1800200" cy="1724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16824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Дендемарченко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Наталья Ивановна</a:t>
            </a:r>
            <a:endParaRPr lang="ru-RU" sz="4000" dirty="0"/>
          </a:p>
        </p:txBody>
      </p:sp>
      <p:pic>
        <p:nvPicPr>
          <p:cNvPr id="7" name="Содержимое 6" descr="9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220072" y="1556792"/>
            <a:ext cx="331236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1700808"/>
            <a:ext cx="4104456" cy="42590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Наталья Ивановна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Дендемарченко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родилась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24 июля 1949 года в Краснодаре. Окончила Краснодарский политехнический институт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специальности инженер-механик. 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Член Союза писателей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Приднестровья и Международного сообщества писательских союзов.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4875057_cathedr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499992" y="1052736"/>
            <a:ext cx="424375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11560" y="1196752"/>
            <a:ext cx="3970784" cy="49294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Произведения Натальи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Дендемарченко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печатались в периодических изданиях и альманахах Приднестровья и в российских журналах.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Ее стихи для детей входят  в хрестоматию «Литература Родного края».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Н. И.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Дендемарченко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 настоящее время проживет                   в городе Бендеры.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048672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БОГАТЫРЬ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6768752" cy="64087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Богатыри из сказок и былин,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Всем людям ваши подвиги известны,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у меня есть множество причин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Гордиться вашей силою чудесной.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Но знаю я, что в самый страшный час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 чудо богатырь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из сказки детской, —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Ты Родину от орд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фашистских спас,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Солдат великий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Армии Советской!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11" descr="0_15160_74bbc765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00192" y="3284984"/>
            <a:ext cx="211037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ПЕСЕНКА ГРУСТНОГО КУЗНЕЧИКА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Кузнечик с кузнечиком долго не дружит,</a:t>
            </a:r>
          </a:p>
          <a:p>
            <a:pPr algn="ctr"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Все знают, какой из кузнечика друг:</a:t>
            </a:r>
          </a:p>
          <a:p>
            <a:pPr algn="ctr"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Доверишь кузнечику тайну, и тут же</a:t>
            </a:r>
          </a:p>
          <a:p>
            <a:pPr algn="ctr"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Кузнечик её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расстрекочет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вокруг…</a:t>
            </a:r>
            <a:endParaRPr lang="ru-RU" sz="3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1542827-c808d4d55e6edab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7904" y="4365104"/>
            <a:ext cx="1944216" cy="183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896544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ПЯТЁРКИ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Жаль, пятёрку по старинке</a:t>
            </a:r>
            <a:b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 выводят из икринки.</a:t>
            </a:r>
            <a:b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Мы на речку бы ходили,</a:t>
            </a:r>
            <a:b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Их на удочку ловили.</a:t>
            </a:r>
            <a:b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не хватит – целым классом</a:t>
            </a:r>
            <a:b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Выйдем в море на баркасе.</a:t>
            </a:r>
            <a:b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неба смотрит спутник зоркий:</a:t>
            </a:r>
            <a:b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Косяком идут пятёрки.</a:t>
            </a:r>
            <a:b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трюм вместились еле-еле –</a:t>
            </a:r>
            <a:b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Школе всей на три недели.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eajWFmUB6M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704890">
            <a:off x="7080658" y="521600"/>
            <a:ext cx="1296144" cy="143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eajWFmUB6M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75369">
            <a:off x="1105672" y="2250505"/>
            <a:ext cx="1088227" cy="120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eajWFmUB6M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56608">
            <a:off x="7292779" y="4822802"/>
            <a:ext cx="1005495" cy="111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0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Панов Георгий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Яковлевич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ano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196752"/>
            <a:ext cx="367240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3968" y="1124744"/>
            <a:ext cx="4536504" cy="45365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Панов Георгий Яковлевич – бывший кадровый военный,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родился 4 апреля 1927 года в деревне Волчанка Омской области. После окончания 9-го класса средней школы, в 1944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году добровольцем пошёл в армию. Во время Великой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Отечественной войны принимал участие в освобождении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Северной Кореи, за что награждён боевой медалью. Имеет два ранения.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851694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Штро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Анна Самуиловна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9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148064" y="1124744"/>
            <a:ext cx="3485187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124744"/>
            <a:ext cx="4464496" cy="48574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Анна Самуиловна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Штро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родилась 16 февраля 1951 года в Украине.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1959 года живёт в Тирасполе, где проработала на заводе "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Электромаш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"  37лет.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2003 года является  членом столичного  литературного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объединения "Взаимность". 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Автор гимна Союза защитников Приднестровья.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Известна, как автор замечательных стихотворений для детей дошкольного 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младшего 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КЛЯТВА МАЛЬЧИША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4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Вырасту когда-то… Кем тогда мне быть?</a:t>
            </a:r>
          </a:p>
          <a:p>
            <a:pPr algn="ctr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 хочу солдатом в армии служить!</a:t>
            </a:r>
          </a:p>
          <a:p>
            <a:pPr algn="ctr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Но, чтоб быть военным, мало лишь мечтать;</a:t>
            </a:r>
          </a:p>
          <a:p>
            <a:pPr algn="ctr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Сильным, ловким, смелым мне придется стать.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 свою Отчизну от лихих врагов,</a:t>
            </a:r>
          </a:p>
          <a:p>
            <a:pPr algn="ctr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 жалея жизни, защищать готов!</a:t>
            </a:r>
          </a:p>
          <a:p>
            <a:pPr algn="ctr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Если станет серым небо над страной,</a:t>
            </a:r>
          </a:p>
          <a:p>
            <a:pPr algn="ctr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Окажусь я первым на передовой.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Мне бы только надо вырасти скорей,</a:t>
            </a:r>
          </a:p>
          <a:p>
            <a:pPr algn="ctr">
              <a:buNone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Чтобы стать солдатом армии своей!</a:t>
            </a:r>
            <a:endParaRPr lang="ru-RU" sz="27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15" descr="0_8c83c_72f720c2_S.gif"/>
          <p:cNvPicPr>
            <a:picLocks noChangeAspect="1"/>
          </p:cNvPicPr>
          <p:nvPr/>
        </p:nvPicPr>
        <p:blipFill>
          <a:blip r:embed="rId2" cstate="email"/>
          <a:srcRect l="20092" t="-6667" r="22085" b="-6667"/>
          <a:stretch>
            <a:fillRect/>
          </a:stretch>
        </p:blipFill>
        <p:spPr>
          <a:xfrm>
            <a:off x="7668344" y="3140968"/>
            <a:ext cx="133214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32859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 ПРИЧАЛА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908720"/>
            <a:ext cx="5472608" cy="5400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 морских волнах качалась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Лодка у причала.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 рассветом любовалась,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Солнышко встречала.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Что за дивная картина: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Горизонт — в пожаре,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Небо — цвет ультрамарина,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Море — в пеньюаре!..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Розоватым перламутром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Облако блистало…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— С добрым утром!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добрым утром! —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Чайка прокричала.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13" descr="chajk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368714" flipH="1">
            <a:off x="6947561" y="1647198"/>
            <a:ext cx="1803264" cy="1103079"/>
          </a:xfrm>
          <a:prstGeom prst="rect">
            <a:avLst/>
          </a:prstGeom>
        </p:spPr>
      </p:pic>
      <p:pic>
        <p:nvPicPr>
          <p:cNvPr id="5" name="Содержимое 13" descr="chajk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501276">
            <a:off x="518855" y="1701820"/>
            <a:ext cx="2018888" cy="1110389"/>
          </a:xfrm>
          <a:prstGeom prst="rect">
            <a:avLst/>
          </a:prstGeom>
        </p:spPr>
      </p:pic>
      <p:pic>
        <p:nvPicPr>
          <p:cNvPr id="6" name="Содержимое 13" descr="chaj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368714" flipH="1">
            <a:off x="7198897" y="3944998"/>
            <a:ext cx="1341525" cy="820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760640" cy="79208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ЖДУ КАНИКУЛЫ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52736"/>
            <a:ext cx="5472608" cy="430993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Мы науки изучали.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Мы читали и писали…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 окна Егор сидел,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небо синее глядел.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Слышит голос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Марьиванны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Посвяти в свои нас тайны!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Покраснев,  Егорка встал,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Жду каникулы, — сказал.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na_sait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7904" y="4365104"/>
            <a:ext cx="20882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Новицкая Марина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mnov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83768" y="1196752"/>
            <a:ext cx="4176464" cy="519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476672"/>
            <a:ext cx="5328592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ПЕРВОКЛАШКА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89654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Дневник и тетрадки 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 Кати в порядке: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пятёрки, четвёрки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растут, как на грядке.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усердием учит 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Катюша грамматику,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чистописание, 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математику.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Уроки ей нравятся 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все, несомненно.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Но больше всего </a:t>
            </a:r>
          </a:p>
          <a:p>
            <a:pPr>
              <a:buNone/>
            </a:pPr>
            <a:r>
              <a:rPr lang="ru-RU" sz="7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душе - ПЕРЕМЕНА!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3" descr="93798804_74504157_large_01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9992" y="1988840"/>
            <a:ext cx="384813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832648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ЧИСТИМ ЗУБКИ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052736"/>
            <a:ext cx="4392488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Дарят море радости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Ребятишкам сладости,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Но печенье и конфетки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Часто портят зубы деткам.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44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Чтобы зубки не лечить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улыбку сохранить,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Кушайте продукты –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Ягоды и фрукты.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44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ещё, мои друзья,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Дам совет вам, не тая: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Нужно чистить зубки нам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 утрам и вечерам.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5" descr="4bd19c29f26c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626307">
            <a:off x="5587350" y="2052778"/>
            <a:ext cx="2685183" cy="30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707678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Ищук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Инна Анатольевна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66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148064" y="1052736"/>
            <a:ext cx="346160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1124743"/>
            <a:ext cx="4464496" cy="4752529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Инна Анатольевна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Ищук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(Ткаченко) родилась в 1972 г. в Тирасполе.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1989 году поступила в ОГУ им. И.И.Мечникова.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Выпустила сборник лирических миниатюр «Холодная ночевка».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1997 г. поступила в литературный институт им А.М. Горького в Москве на факультет прозы Бориса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Анашенкова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539552" y="1052736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6016" y="908720"/>
            <a:ext cx="3960440" cy="468052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И. А.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Ищук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выпустила книжку - раскраску «Природа родного края. Мир растений».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Работала преподавателем журналистики в ПГУ им. Т.Г. Шевченко.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2002 году была принята в Союз писателей России.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Автор более 50 детских книжек. Писатель и журналист.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4104456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6264696" cy="518457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жизни каждому одна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Голова всего дана.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Солнце круглой головой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Освещает путь земной.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подсолнухи за светом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Головами вертят следом.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Главный в городе – глава.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 порядком голова.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Ну и мы за всё с тобой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Отвечаем головой.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slunick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694225">
            <a:off x="6176753" y="497250"/>
            <a:ext cx="2312915" cy="2312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20689"/>
            <a:ext cx="7272808" cy="55446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После демобилизации, в 1952 году остался жить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работать в городе Хабаровске.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1960 г. Окончил Хабаровский пединститут –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факультет русского языка и литературы,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университет – факультет международных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отношений.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1966 году вновь призван в Вооружённые силы.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Службе в армии посвятил 33 года.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После отставки приехал в Молдавию, в г. Бендеры.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Бендерах Георгий Яковлевич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всего Себя посвятил работе с общественностью.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Награждён 17 Правительственными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Наградами СССР и медалью 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«За Трудовую доблесть» ПМР. 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 descr="orden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2280" y="3356992"/>
            <a:ext cx="1512168" cy="254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5976664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КРИВОЕ ЗЕРКАЛО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268760"/>
            <a:ext cx="4824536" cy="504056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Искажают зеркала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Наши лица и тела.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Лицемер – тот без конца,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Видит два и три лица,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Вместо тела человека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Эгоист увидел эго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</a:t>
            </a:r>
            <a:r>
              <a:rPr lang="ru-RU" sz="51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грязнуля</a:t>
            </a: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– пятачок.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Три вопроса – </a:t>
            </a:r>
            <a:r>
              <a:rPr lang="ru-RU" sz="51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дурачок</a:t>
            </a: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лентяй – всего подушку.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Пессимист – судьбу кукушку.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Пустомеля ж из всего</a:t>
            </a:r>
            <a:b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 увидел ничего.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13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556792"/>
            <a:ext cx="261659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248472" cy="63408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ЗАГАДКИ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836713"/>
            <a:ext cx="7931224" cy="5616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Прозрачные блюдца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море не бьются. </a:t>
            </a:r>
            <a:b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96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В зеленоватой тишине 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Танцуют ленточки на дне.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Собравшись в пышные кусты,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Щекочут рыбам животы. </a:t>
            </a:r>
          </a:p>
          <a:p>
            <a:pPr>
              <a:buNone/>
            </a:pPr>
            <a:endParaRPr lang="ru-RU" sz="96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Покидать не стоит дом,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Если в море сильный ... </a:t>
            </a:r>
          </a:p>
          <a:p>
            <a:pPr>
              <a:buNone/>
            </a:pPr>
            <a:endParaRPr lang="ru-RU" sz="96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Всколыхнется белой гривой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Выйдет на берег игриво,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Между пальцами прольется,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И домой к себе вернется.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1247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Медузы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292494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Водоросли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9330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Шторм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584765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Волна</a:t>
            </a:r>
            <a:endParaRPr lang="ru-RU" sz="2400" b="1" dirty="0"/>
          </a:p>
        </p:txBody>
      </p:sp>
      <p:pic>
        <p:nvPicPr>
          <p:cNvPr id="10" name="Содержимое 6" descr="qualle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855911">
            <a:off x="909620" y="2045892"/>
            <a:ext cx="1223505" cy="1406329"/>
          </a:xfrm>
          <a:prstGeom prst="rect">
            <a:avLst/>
          </a:prstGeom>
        </p:spPr>
      </p:pic>
      <p:pic>
        <p:nvPicPr>
          <p:cNvPr id="11" name="Содержимое 8" descr="235590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76256" y="548680"/>
            <a:ext cx="1592925" cy="2232248"/>
          </a:xfrm>
          <a:prstGeom prst="rect">
            <a:avLst/>
          </a:prstGeom>
        </p:spPr>
      </p:pic>
      <p:pic>
        <p:nvPicPr>
          <p:cNvPr id="12" name="Содержимое 14" descr="1272284618_korablik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4725144"/>
            <a:ext cx="2302831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6356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Натали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Самоний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50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flipH="1">
            <a:off x="539552" y="1124744"/>
            <a:ext cx="354039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980728"/>
            <a:ext cx="4464496" cy="541114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Литературный псевдоним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Самоний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Натальи Анатольевны.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Родилась 25 марта 1977 года в Украине, в Одесской области. 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7 лет переехала с родителями в г.Бендеры, где окончила среднюю школу. Окончила Тираспольский ПГУ им. Т.Г. Шевченко. Живет в г. Тирасполь. Стихи пишет с 1990 года.  Печаталась в периодических изданиях Приднестровья. Дипломант Ялтинского международного музыкально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поэтического фестиваля (2012 г.)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декабря 2012 года – член Союза писателей Приднестровья.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6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9672" y="620688"/>
            <a:ext cx="5544616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5832648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РАЗ – ЦВЕТОЧЕК…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84784"/>
            <a:ext cx="5832648" cy="482453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Раз – цветочек, два – цветочек,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Мы сплетём цветной веночек.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совьём венок народный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песней дружной, благородной.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Чтобы дружбой дорожить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вовеки мирно жить.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Колокольчик – дзинь - цветочек,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Он же крохотный </a:t>
            </a:r>
            <a:r>
              <a:rPr lang="ru-RU" sz="45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дзвiночок</a:t>
            </a: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Или «</a:t>
            </a:r>
            <a:r>
              <a:rPr lang="ru-RU" sz="45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клопот</a:t>
            </a: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», «</a:t>
            </a:r>
            <a:r>
              <a:rPr lang="ru-RU" sz="45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Клопоцел</a:t>
            </a: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»,</a:t>
            </a:r>
            <a:b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5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Что бесшумно отзвенел.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9" descr="tualimforumyeniylpngan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278242">
            <a:off x="6539298" y="525745"/>
            <a:ext cx="1692183" cy="1238114"/>
          </a:xfrm>
          <a:prstGeom prst="rect">
            <a:avLst/>
          </a:prstGeom>
        </p:spPr>
      </p:pic>
      <p:pic>
        <p:nvPicPr>
          <p:cNvPr id="4" name="Содержимое 3" descr="100796328_4391866_f89c837e1f6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220064">
            <a:off x="7526250" y="603845"/>
            <a:ext cx="1077773" cy="1400208"/>
          </a:xfrm>
          <a:prstGeom prst="rect">
            <a:avLst/>
          </a:prstGeom>
        </p:spPr>
      </p:pic>
      <p:pic>
        <p:nvPicPr>
          <p:cNvPr id="7" name="Содержимое 7" descr="venok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4293096"/>
            <a:ext cx="2176242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760640" cy="6480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ЛЕСНОЙ ОЛЕНЬ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48574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зелёном царстве леса,     Но в зиму всё под снегом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Там, где прохлада, тень,     И корм не отыскать –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ветвистыми рогами         Кору кустов, деревьев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Живёт-царит олень.            Пришлось бы  объедать.</a:t>
            </a:r>
            <a:b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96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Он ест траву и листья,         Поэтому оленям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Различные плоды.                Кормушки мастерят,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летом для оленя                Кладут туда им сено,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Полным-полно еды.             Они – его едят.</a:t>
            </a:r>
            <a:b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Так сберегают люди</a:t>
            </a:r>
            <a:b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Деревья и кусты.</a:t>
            </a:r>
            <a:b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А чем своей природе </a:t>
            </a:r>
            <a:b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Помочь сумеешь ты?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       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deer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228184" y="4221088"/>
            <a:ext cx="2232248" cy="229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52728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ЗАГАДКИ О ГРИБАХ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Что за жёлтая лиса,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И не хвост её краса…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В шляпах все её сестрички,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Ведь они – грибы … 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    Что  за странный мушкетёр: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     Он без шпаги и без шпор,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     Шляпа – алая, в горох.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     Под ногой – зелёный мох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     Этот странный мушкетёр –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            Ядовитый…      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2204864"/>
            <a:ext cx="194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лисички!</a:t>
            </a:r>
            <a:endParaRPr lang="ru-RU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5157192"/>
            <a:ext cx="20882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мухомор !</a:t>
            </a:r>
            <a:endParaRPr lang="ru-RU" sz="2500" b="1" dirty="0"/>
          </a:p>
        </p:txBody>
      </p:sp>
      <p:pic>
        <p:nvPicPr>
          <p:cNvPr id="7" name="Содержимое 11" descr="mushroom-boletus-edulis.jpg"/>
          <p:cNvPicPr>
            <a:picLocks noChangeAspect="1"/>
          </p:cNvPicPr>
          <p:nvPr/>
        </p:nvPicPr>
        <p:blipFill>
          <a:blip r:embed="rId2" cstate="email"/>
          <a:srcRect t="-1107"/>
          <a:stretch>
            <a:fillRect/>
          </a:stretch>
        </p:blipFill>
        <p:spPr>
          <a:xfrm>
            <a:off x="899592" y="2996952"/>
            <a:ext cx="1872208" cy="226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13" descr="Romanov_Mushroom_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620688"/>
            <a:ext cx="2603679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55776" y="4293096"/>
            <a:ext cx="5112568" cy="1800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Презентацию выполнила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Руднева Татьяна Николаевна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учитель начальных классов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МОУ «Днестровская СШ №1»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герб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692696"/>
            <a:ext cx="28803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7939439_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flipH="1">
            <a:off x="539552" y="908720"/>
            <a:ext cx="349472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067944" y="332656"/>
            <a:ext cx="4752528" cy="62255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Литературным творчеством Георгий Яковлевич занимается с военных лет. В 1946-1947 гг. во Владивостокском военном издательстве вышли в свет два сборника его стихов. В Бендерах изданы книги: «Обнажённые корни», «Связь поколений»,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«Незабываемые встречи» и детские книги «Самым маленьким ребятам, самым маленьким внучатам», «С Любовью в детство», Одержимый», «Огни светофоров».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1964 г. Георгий Яковлевич - член Союза журналистов СССР,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1996 – Союза писателей Приднестровья и России, с 2000 г. – член Международного сообщества писательских союзов.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55576" y="692696"/>
            <a:ext cx="3960440" cy="4835079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Панов Георгий Яковлевич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печатался во многих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газетах и журналах союзного и республиканского значения. 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Хорошо знакомы многие произведения Георгия Яковлевича. Некоторые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из них включены в хрестоматию «Литература родного края».</a:t>
            </a:r>
          </a:p>
          <a:p>
            <a:endParaRPr lang="ru-RU" dirty="0"/>
          </a:p>
        </p:txBody>
      </p:sp>
      <p:pic>
        <p:nvPicPr>
          <p:cNvPr id="5" name="Содержимое 4" descr="елаги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0443292">
            <a:off x="4416837" y="926498"/>
            <a:ext cx="2353431" cy="2949395"/>
          </a:xfrm>
        </p:spPr>
      </p:pic>
      <p:pic>
        <p:nvPicPr>
          <p:cNvPr id="10" name="Содержимое 8" descr="хрестом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8795">
            <a:off x="6389191" y="1346445"/>
            <a:ext cx="2355570" cy="2939926"/>
          </a:xfrm>
          <a:prstGeom prst="rect">
            <a:avLst/>
          </a:prstGeom>
        </p:spPr>
      </p:pic>
      <p:pic>
        <p:nvPicPr>
          <p:cNvPr id="9" name="Содержимое 6" descr="хрестом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64088" y="3212976"/>
            <a:ext cx="2217887" cy="286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120680" cy="9409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ОЛЕНЁНОК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860032" y="1484784"/>
            <a:ext cx="3384376" cy="4061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 красивый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оленёнок,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зовут меня –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Шустрёнок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Нелегко меня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догнать,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тем более –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поймать!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3" descr="65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899592" y="1628800"/>
            <a:ext cx="360680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10801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Кудрявцева Людмила Леонидовна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54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4932040" y="1412776"/>
            <a:ext cx="349636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744416" cy="43924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Людмила Леонидовна Кудрявцева родилась в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г.Омск 7 сентября 1931 г.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Она закончила омский сельскохозяйственный институт им. С.М. Кирова . В 1972 году министерством электротехнической промышленности переведена в Молдавию, в г. Тирасполь.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55976" y="764704"/>
            <a:ext cx="4464496" cy="528945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Серьёзно начала заниматься стихами с 1999 года, став лауреатом Приднестровского конкурса, посвящённого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А.С. Пушкину, где заняла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1-ую премию.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Печаталась в республиканских средствах массовой информации. С 1995 года была ведущей дней поэзии в государственном ботаническом саду.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 2013 году вышел в свет поэтический сборник "ПЕРЕЗВОНЫ".</a:t>
            </a:r>
          </a:p>
          <a:p>
            <a:endParaRPr lang="ru-RU" dirty="0"/>
          </a:p>
        </p:txBody>
      </p:sp>
      <p:pic>
        <p:nvPicPr>
          <p:cNvPr id="9" name="Содержимое 8" descr="marisha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7544" y="980728"/>
            <a:ext cx="390988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664" y="260648"/>
            <a:ext cx="612068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1176</Words>
  <Application>Microsoft Office PowerPoint</Application>
  <PresentationFormat>Экран (4:3)</PresentationFormat>
  <Paragraphs>229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Детские  писатели ПМР</vt:lpstr>
      <vt:lpstr>                                                                                                  Панов Георгий Яковлевич  </vt:lpstr>
      <vt:lpstr>Слайд 3</vt:lpstr>
      <vt:lpstr>Слайд 4</vt:lpstr>
      <vt:lpstr>Слайд 5</vt:lpstr>
      <vt:lpstr>ОЛЕНЁНОК</vt:lpstr>
      <vt:lpstr>   Кудрявцева Людмила Леонидовна</vt:lpstr>
      <vt:lpstr>Слайд 8</vt:lpstr>
      <vt:lpstr>Слайд 9</vt:lpstr>
      <vt:lpstr>ПЛАЧ  БЕРЁЗЫ</vt:lpstr>
      <vt:lpstr>ЧЕМ ПИТАЕТСЯ ЖИРАФ?</vt:lpstr>
      <vt:lpstr>Галина Борисовна Гурски</vt:lpstr>
      <vt:lpstr>Слайд 13</vt:lpstr>
      <vt:lpstr>ПРИВЕТ, ВЕСНА!</vt:lpstr>
      <vt:lpstr>Дендемарченко  Наталья Ивановна</vt:lpstr>
      <vt:lpstr>Слайд 16</vt:lpstr>
      <vt:lpstr>БОГАТЫРЬ</vt:lpstr>
      <vt:lpstr>ПЕСЕНКА ГРУСТНОГО КУЗНЕЧИКА</vt:lpstr>
      <vt:lpstr>ПЯТЁРКИ</vt:lpstr>
      <vt:lpstr>Штро Анна Самуиловна</vt:lpstr>
      <vt:lpstr>КЛЯТВА МАЛЬЧИША</vt:lpstr>
      <vt:lpstr>У ПРИЧАЛА</vt:lpstr>
      <vt:lpstr>ЖДУ КАНИКУЛЫ</vt:lpstr>
      <vt:lpstr>Новицкая Марина</vt:lpstr>
      <vt:lpstr> ПЕРВОКЛАШКА </vt:lpstr>
      <vt:lpstr> ЧИСТИМ ЗУБКИ </vt:lpstr>
      <vt:lpstr>Ищук Инна Анатольевна</vt:lpstr>
      <vt:lpstr>Слайд 28</vt:lpstr>
      <vt:lpstr> ГОЛОВА </vt:lpstr>
      <vt:lpstr> КРИВОЕ ЗЕРКАЛО </vt:lpstr>
      <vt:lpstr>ЗАГАДКИ</vt:lpstr>
      <vt:lpstr>Натали Самоний</vt:lpstr>
      <vt:lpstr>Слайд 33</vt:lpstr>
      <vt:lpstr>РАЗ – ЦВЕТОЧЕК… </vt:lpstr>
      <vt:lpstr>ЛЕСНОЙ ОЛЕНЬ</vt:lpstr>
      <vt:lpstr> ЗАГАДКИ О ГРИБАХ 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Taniy</cp:lastModifiedBy>
  <cp:revision>97</cp:revision>
  <dcterms:created xsi:type="dcterms:W3CDTF">2013-08-18T07:43:00Z</dcterms:created>
  <dcterms:modified xsi:type="dcterms:W3CDTF">2014-04-21T14:09:47Z</dcterms:modified>
</cp:coreProperties>
</file>