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0" r:id="rId4"/>
    <p:sldId id="261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FEF0F-CC67-4771-A434-9703F7AB184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B44CD-C416-4F74-9C40-150720C9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B44CD-C416-4F74-9C40-150720C92D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D11E5-ADCF-4D02-BBD9-8832C06277E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2BEE0-EFB4-491C-81BB-91C870A18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357827"/>
            <a:ext cx="8286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«Я отпущу тебя домой невредимого, коли дашь ты мне слово честное купецкое…»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142873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Цитатный план: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85729"/>
            <a:ext cx="86439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Цитата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дословная выдержка из какого-либо текста.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2071678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«Жил – был богатый купец…»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2714620"/>
            <a:ext cx="87154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«…и стал он их спрашивать, каких гостинцев желают»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643315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«Вот ездит честной купец по чужим сторонам заморским…»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4643446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«Бродит он по лесу дремучему…»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Аксаков\п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214414" y="214290"/>
            <a:ext cx="6858048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2844" y="5585286"/>
            <a:ext cx="9001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прирос к стеблю прежнему и расцвёл краше прежнего.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57375" y="0"/>
            <a:ext cx="6858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ambria" pitchFamily="18" charset="0"/>
              </a:rPr>
              <a:t>Зверь</a:t>
            </a: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latin typeface="Cambria" pitchFamily="18" charset="0"/>
              </a:rPr>
              <a:t> лесной, чудо морское</a:t>
            </a:r>
            <a:endParaRPr lang="ru-RU" sz="4000" b="1" dirty="0">
              <a:solidFill>
                <a:schemeClr val="tx2">
                  <a:satMod val="130000"/>
                </a:schemeClr>
              </a:solidFill>
              <a:latin typeface="Cambria" pitchFamily="18" charset="0"/>
            </a:endParaRPr>
          </a:p>
        </p:txBody>
      </p:sp>
      <p:pic>
        <p:nvPicPr>
          <p:cNvPr id="13315" name="Содержимое 6" descr="зверь лесной николай Куприянов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5731"/>
          <a:stretch>
            <a:fillRect/>
          </a:stretch>
        </p:blipFill>
        <p:spPr>
          <a:xfrm>
            <a:off x="214282" y="1000108"/>
            <a:ext cx="2714644" cy="4265103"/>
          </a:xfrm>
          <a:ln w="12700">
            <a:solidFill>
              <a:srgbClr val="002060"/>
            </a:solidFill>
          </a:ln>
        </p:spPr>
      </p:pic>
      <p:pic>
        <p:nvPicPr>
          <p:cNvPr id="13316" name="Содержимое 9" descr="Борис Диоров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215074" y="1071546"/>
            <a:ext cx="2643217" cy="4120309"/>
          </a:xfrm>
          <a:ln w="12700">
            <a:solidFill>
              <a:srgbClr val="002060"/>
            </a:solidFill>
          </a:ln>
        </p:spPr>
      </p:pic>
      <p:pic>
        <p:nvPicPr>
          <p:cNvPr id="13317" name="Рисунок 10" descr="сканирование000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571612"/>
            <a:ext cx="2729495" cy="2928959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4282" y="5643578"/>
            <a:ext cx="2786082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Cambria" pitchFamily="18" charset="0"/>
                <a:cs typeface="+mn-cs"/>
              </a:rPr>
              <a:t>Николай Куприянов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72264" y="5500702"/>
            <a:ext cx="2214578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Cambria" pitchFamily="18" charset="0"/>
                <a:cs typeface="+mn-cs"/>
              </a:rPr>
              <a:t>Борис </a:t>
            </a:r>
            <a:r>
              <a:rPr lang="ru-RU" sz="1600" dirty="0" err="1">
                <a:latin typeface="Cambria" pitchFamily="18" charset="0"/>
                <a:cs typeface="+mn-cs"/>
              </a:rPr>
              <a:t>Диодоров</a:t>
            </a:r>
            <a:endParaRPr lang="ru-RU" sz="1600" dirty="0">
              <a:latin typeface="Cambria" pitchFamily="18" charset="0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4643446"/>
            <a:ext cx="2500321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Cambria" pitchFamily="18" charset="0"/>
                <a:cs typeface="+mn-cs"/>
              </a:rPr>
              <a:t>Иван Цыганков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5"/>
          <p:cNvSpPr txBox="1">
            <a:spLocks/>
          </p:cNvSpPr>
          <p:nvPr/>
        </p:nvSpPr>
        <p:spPr>
          <a:xfrm>
            <a:off x="1357313" y="4572000"/>
            <a:ext cx="7497762" cy="101123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814513" y="3743325"/>
            <a:ext cx="7497762" cy="101123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s://encrypted-tbn0.gstatic.com/images?q=tbn:ANd9GcRqTp4DN5UazdBUxPs9bzfAZ2YsYzv2_dd99C8S5Z6QHUHUSsgU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3071834" cy="307183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0364" y="428605"/>
            <a:ext cx="5929354" cy="214314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ambria" pitchFamily="18" charset="0"/>
              </a:rPr>
              <a:t>Любовь не знает мести, а дружба лести.</a:t>
            </a: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ambria" pitchFamily="18" charset="0"/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ambria" pitchFamily="18" charset="0"/>
              </a:rPr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ambria" pitchFamily="18" charset="0"/>
              </a:rPr>
              <a:t> </a:t>
            </a: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44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2928926" y="4000504"/>
            <a:ext cx="6000762" cy="2000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Cambria" pitchFamily="18" charset="0"/>
                <a:ea typeface="+mj-ea"/>
                <a:cs typeface="+mj-cs"/>
              </a:rPr>
              <a:t>Любовь всё побеждает.</a:t>
            </a:r>
            <a:b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Cambria" pitchFamily="18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br>
              <a:rPr lang="ru-RU" sz="4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000108"/>
            <a:ext cx="814393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народной сказки: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Композиция сказки: зачин, основная часть, концовка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Повторы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Простой язык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Волшебные числа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Простой сюжет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Отсутствие авторской оценки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132</Words>
  <Application>Microsoft Office PowerPoint</Application>
  <PresentationFormat>Экран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Зверь лесной, чудо морское</vt:lpstr>
      <vt:lpstr>  Любовь не знает мести, а дружба лести.   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Цитата - дословная выдержка из какого-либо текста. </dc:title>
  <dc:creator>1</dc:creator>
  <cp:lastModifiedBy>1</cp:lastModifiedBy>
  <cp:revision>9</cp:revision>
  <dcterms:created xsi:type="dcterms:W3CDTF">2013-12-24T19:15:32Z</dcterms:created>
  <dcterms:modified xsi:type="dcterms:W3CDTF">2014-04-30T18:11:59Z</dcterms:modified>
</cp:coreProperties>
</file>