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71" r:id="rId2"/>
    <p:sldId id="266" r:id="rId3"/>
    <p:sldId id="267" r:id="rId4"/>
    <p:sldId id="264" r:id="rId5"/>
    <p:sldId id="272" r:id="rId6"/>
    <p:sldId id="265" r:id="rId7"/>
    <p:sldId id="263" r:id="rId8"/>
    <p:sldId id="269" r:id="rId9"/>
    <p:sldId id="268" r:id="rId10"/>
    <p:sldId id="270" r:id="rId11"/>
    <p:sldId id="277" r:id="rId12"/>
    <p:sldId id="273" r:id="rId13"/>
    <p:sldId id="274" r:id="rId14"/>
    <p:sldId id="275" r:id="rId15"/>
    <p:sldId id="276" r:id="rId16"/>
    <p:sldId id="278" r:id="rId17"/>
    <p:sldId id="25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8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8EAEC-0D9E-495F-ADAA-729F57C5C074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721D77-4BD5-4DA5-B17F-A31D3B7B4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21D77-4BD5-4DA5-B17F-A31D3B7B45F2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A1B5E-B2CA-4E21-9575-AE8B31165728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elenaranko.ucoz.ru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tre-art.ru/images/katalogi/zavitki-i-vinyetki/uglovye/cvetochnye/161_ugol_tre-art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img-fotki.yandex.ru/get/6623/50543732.11e/0_81208_cab5b18b_XL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7920880" cy="60594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С чего начинается пробуждение природы утром?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://kaizergroup.ru/upload/images/8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772816"/>
            <a:ext cx="6302660" cy="4392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4820" name="Picture 4" descr="http://img1.rf-sp.ru/57/44/68/41/574468417da4a7734db5ab3c0efa30e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88640"/>
            <a:ext cx="5256584" cy="62578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/>
            </a:r>
            <a:br>
              <a:rPr lang="ru-RU" sz="6000" b="1" dirty="0" smtClean="0">
                <a:solidFill>
                  <a:srgbClr val="002060"/>
                </a:solidFill>
              </a:rPr>
            </a:br>
            <a:r>
              <a:rPr lang="ru-RU" sz="6000" b="1" dirty="0" smtClean="0">
                <a:solidFill>
                  <a:srgbClr val="002060"/>
                </a:solidFill>
              </a:rPr>
              <a:t>К.Д</a:t>
            </a:r>
            <a:r>
              <a:rPr lang="ru-RU" sz="6000" b="1" dirty="0" smtClean="0">
                <a:solidFill>
                  <a:srgbClr val="002060"/>
                </a:solidFill>
              </a:rPr>
              <a:t>. Ушинский </a:t>
            </a:r>
            <a:r>
              <a:rPr lang="ru-RU" sz="6000" b="1" dirty="0" smtClean="0">
                <a:solidFill>
                  <a:srgbClr val="002060"/>
                </a:solidFill>
              </a:rPr>
              <a:t/>
            </a:r>
            <a:br>
              <a:rPr lang="ru-RU" sz="6000" b="1" dirty="0" smtClean="0">
                <a:solidFill>
                  <a:srgbClr val="002060"/>
                </a:solidFill>
              </a:rPr>
            </a:br>
            <a:r>
              <a:rPr lang="ru-RU" sz="6000" b="1" dirty="0" smtClean="0">
                <a:solidFill>
                  <a:srgbClr val="002060"/>
                </a:solidFill>
              </a:rPr>
              <a:t> </a:t>
            </a:r>
            <a:r>
              <a:rPr lang="ru-RU" sz="6000" b="1" dirty="0" smtClean="0">
                <a:solidFill>
                  <a:srgbClr val="002060"/>
                </a:solidFill>
              </a:rPr>
              <a:t>"Утренние лучи</a:t>
            </a:r>
            <a:r>
              <a:rPr lang="ru-RU" sz="6000" b="1" dirty="0" smtClean="0">
                <a:solidFill>
                  <a:srgbClr val="002060"/>
                </a:solidFill>
              </a:rPr>
              <a:t>"</a:t>
            </a:r>
            <a:r>
              <a:rPr lang="ru-RU" sz="6000" b="1" dirty="0" smtClean="0">
                <a:solidFill>
                  <a:srgbClr val="002060"/>
                </a:solidFill>
              </a:rPr>
              <a:t/>
            </a:r>
            <a:br>
              <a:rPr lang="ru-RU" sz="6000" b="1" dirty="0" smtClean="0">
                <a:solidFill>
                  <a:srgbClr val="002060"/>
                </a:solidFill>
              </a:rPr>
            </a:br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132856"/>
            <a:ext cx="8147248" cy="3993307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н</a:t>
            </a:r>
            <a:r>
              <a:rPr lang="ru-RU" sz="6000" b="1" dirty="0" smtClean="0">
                <a:solidFill>
                  <a:srgbClr val="002060"/>
                </a:solidFill>
              </a:rPr>
              <a:t>ашест</a:t>
            </a:r>
          </a:p>
          <a:p>
            <a:r>
              <a:rPr lang="ru-RU" sz="6000" b="1" dirty="0" smtClean="0">
                <a:solidFill>
                  <a:srgbClr val="002060"/>
                </a:solidFill>
              </a:rPr>
              <a:t> </a:t>
            </a:r>
            <a:r>
              <a:rPr lang="ru-RU" sz="6000" b="1" dirty="0" smtClean="0">
                <a:solidFill>
                  <a:srgbClr val="002060"/>
                </a:solidFill>
              </a:rPr>
              <a:t>келья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Найдите в тексте глаголы, при помощи которых автор передаёт пробуждение героев.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002060"/>
                </a:solidFill>
              </a:rPr>
              <a:t>встрепенулся</a:t>
            </a:r>
          </a:p>
          <a:p>
            <a:r>
              <a:rPr lang="ru-RU" sz="4000" b="1" i="1" dirty="0" smtClean="0">
                <a:solidFill>
                  <a:srgbClr val="002060"/>
                </a:solidFill>
              </a:rPr>
              <a:t> выпорхнул </a:t>
            </a:r>
          </a:p>
          <a:p>
            <a:r>
              <a:rPr lang="ru-RU" sz="4000" b="1" i="1" dirty="0" smtClean="0">
                <a:solidFill>
                  <a:srgbClr val="002060"/>
                </a:solidFill>
              </a:rPr>
              <a:t>передёрнул </a:t>
            </a:r>
          </a:p>
          <a:p>
            <a:r>
              <a:rPr lang="ru-RU" sz="4000" b="1" i="1" dirty="0" smtClean="0">
                <a:solidFill>
                  <a:srgbClr val="002060"/>
                </a:solidFill>
              </a:rPr>
              <a:t>запрыгал</a:t>
            </a:r>
          </a:p>
          <a:p>
            <a:r>
              <a:rPr lang="ru-RU" sz="4000" b="1" i="1" dirty="0" smtClean="0">
                <a:solidFill>
                  <a:srgbClr val="002060"/>
                </a:solidFill>
              </a:rPr>
              <a:t> захлопал</a:t>
            </a:r>
          </a:p>
          <a:p>
            <a:r>
              <a:rPr lang="ru-RU" sz="4000" b="1" i="1" dirty="0" smtClean="0">
                <a:solidFill>
                  <a:srgbClr val="002060"/>
                </a:solidFill>
              </a:rPr>
              <a:t> запел</a:t>
            </a:r>
          </a:p>
          <a:p>
            <a:r>
              <a:rPr lang="ru-RU" sz="4000" b="1" i="1" dirty="0" smtClean="0">
                <a:solidFill>
                  <a:srgbClr val="002060"/>
                </a:solidFill>
              </a:rPr>
              <a:t> выползла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Пронаблюдайте, как автор построил текст.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1. Определите тему текста.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2. Определите тип текста.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3. Сколько частей в тексте?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4. Какая часть речи является связующим звеном?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5. К какому литературному жанру относится это произведение?</a:t>
            </a:r>
          </a:p>
          <a:p>
            <a:pPr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764704"/>
            <a:ext cx="5544616" cy="49685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1340768"/>
            <a:ext cx="489654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Константин Ушинский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5157192"/>
            <a:ext cx="489654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FF00"/>
                </a:solidFill>
              </a:rPr>
              <a:t>Утренние лучи</a:t>
            </a:r>
            <a:endParaRPr lang="ru-RU" sz="4400" b="1" dirty="0">
              <a:solidFill>
                <a:srgbClr val="FFFF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915816" y="2708920"/>
            <a:ext cx="2210544" cy="170648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9938" name="Picture 2" descr="http://www.xxlbook.ru/imgh1522860.png"/>
          <p:cNvPicPr>
            <a:picLocks noChangeAspect="1" noChangeArrowheads="1"/>
          </p:cNvPicPr>
          <p:nvPr/>
        </p:nvPicPr>
        <p:blipFill>
          <a:blip r:embed="rId2" cstate="print"/>
          <a:srcRect r="60311" b="7690"/>
          <a:stretch>
            <a:fillRect/>
          </a:stretch>
        </p:blipFill>
        <p:spPr bwMode="auto">
          <a:xfrm>
            <a:off x="251520" y="2348880"/>
            <a:ext cx="3024336" cy="4176464"/>
          </a:xfrm>
          <a:prstGeom prst="rect">
            <a:avLst/>
          </a:prstGeom>
          <a:noFill/>
        </p:spPr>
      </p:pic>
      <p:pic>
        <p:nvPicPr>
          <p:cNvPr id="39942" name="Picture 6" descr="http://img.labirint.ru/images/comments_pic/1335/0_0dad3b1c94645b6e4709d570b6436c4e_1378063806.jpg"/>
          <p:cNvPicPr>
            <a:picLocks noChangeAspect="1" noChangeArrowheads="1"/>
          </p:cNvPicPr>
          <p:nvPr/>
        </p:nvPicPr>
        <p:blipFill>
          <a:blip r:embed="rId3" cstate="print"/>
          <a:srcRect t="41797" r="56831"/>
          <a:stretch>
            <a:fillRect/>
          </a:stretch>
        </p:blipFill>
        <p:spPr bwMode="auto">
          <a:xfrm>
            <a:off x="5220072" y="476672"/>
            <a:ext cx="2952328" cy="2306217"/>
          </a:xfrm>
          <a:prstGeom prst="rect">
            <a:avLst/>
          </a:prstGeom>
          <a:noFill/>
        </p:spPr>
      </p:pic>
      <p:pic>
        <p:nvPicPr>
          <p:cNvPr id="39944" name="Picture 8" descr="http://img.labirint.ru/images/comments_pic/1335/1_878e6c6dd9ca2c6f070e698b75b5b606_1378063812.jpg"/>
          <p:cNvPicPr>
            <a:picLocks noChangeAspect="1" noChangeArrowheads="1"/>
          </p:cNvPicPr>
          <p:nvPr/>
        </p:nvPicPr>
        <p:blipFill>
          <a:blip r:embed="rId4" cstate="print"/>
          <a:srcRect t="27325" r="53672"/>
          <a:stretch>
            <a:fillRect/>
          </a:stretch>
        </p:blipFill>
        <p:spPr bwMode="auto">
          <a:xfrm>
            <a:off x="5580112" y="3356992"/>
            <a:ext cx="3168352" cy="2872756"/>
          </a:xfrm>
          <a:prstGeom prst="rect">
            <a:avLst/>
          </a:prstGeom>
          <a:noFill/>
        </p:spPr>
      </p:pic>
      <p:pic>
        <p:nvPicPr>
          <p:cNvPr id="39946" name="Picture 10" descr="http://static4.read.ru/images/illustrations/13336554353211757488.jpeg"/>
          <p:cNvPicPr>
            <a:picLocks noChangeAspect="1" noChangeArrowheads="1"/>
          </p:cNvPicPr>
          <p:nvPr/>
        </p:nvPicPr>
        <p:blipFill>
          <a:blip r:embed="rId5" cstate="print"/>
          <a:srcRect l="4764" t="12380" r="53885" b="14887"/>
          <a:stretch>
            <a:fillRect/>
          </a:stretch>
        </p:blipFill>
        <p:spPr bwMode="auto">
          <a:xfrm>
            <a:off x="1547664" y="0"/>
            <a:ext cx="2808312" cy="3384376"/>
          </a:xfrm>
          <a:prstGeom prst="rect">
            <a:avLst/>
          </a:prstGeom>
          <a:noFill/>
        </p:spPr>
      </p:pic>
      <p:pic>
        <p:nvPicPr>
          <p:cNvPr id="39948" name="Picture 12" descr="http://static4.read.ru/images/illustrations/13336554293417485594.jpeg"/>
          <p:cNvPicPr>
            <a:picLocks noChangeAspect="1" noChangeArrowheads="1"/>
          </p:cNvPicPr>
          <p:nvPr/>
        </p:nvPicPr>
        <p:blipFill>
          <a:blip r:embed="rId6" cstate="print"/>
          <a:srcRect l="49834" t="11141" r="8815" b="12464"/>
          <a:stretch>
            <a:fillRect/>
          </a:stretch>
        </p:blipFill>
        <p:spPr bwMode="auto">
          <a:xfrm>
            <a:off x="2915816" y="3401616"/>
            <a:ext cx="2808312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971600" y="620688"/>
            <a:ext cx="7200800" cy="5809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Вы можете использовать данное оформление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для создания своих презентаций,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но в своей презентации вы должны указать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источник шаблона: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Ранько Елена Алексеевна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учитель начальных классов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МАОУ лицей №21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 г. Иваново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b="1" i="1" dirty="0" smtClean="0">
              <a:latin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Сайт:</a:t>
            </a:r>
            <a:r>
              <a:rPr kumimoji="0" lang="ru-RU" sz="200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Arial" pitchFamily="34" charset="0"/>
                <a:hlinkClick r:id="rId3"/>
              </a:rPr>
              <a:t>http://elenaranko.ucoz.ru/</a:t>
            </a:r>
            <a:r>
              <a:rPr lang="ru-RU" sz="2400" i="1" dirty="0" smtClean="0">
                <a:latin typeface="Times New Roman" pitchFamily="18" charset="0"/>
                <a:cs typeface="Arial" pitchFamily="34" charset="0"/>
              </a:rPr>
              <a:t> 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200" i="1" dirty="0" smtClean="0">
              <a:latin typeface="Times New Roman" pitchFamily="18" charset="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Интернет – ресурсы: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http://www.tre-art.ru/images/katalogi/zavitki-i-vinyetki/uglovye/cvetochnye/161_ugol_tre-art.jpg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цветочный уголок (для создания рамочки)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ервые ручьи.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" y="1428750"/>
            <a:ext cx="8286750" cy="5000625"/>
          </a:xfrm>
          <a:noFill/>
        </p:spPr>
      </p:pic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503238" y="214313"/>
            <a:ext cx="8183562" cy="12858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Ручьи- бегут, шумят, журчат.</a:t>
            </a:r>
            <a:br>
              <a:rPr lang="ru-RU" b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b="1" dirty="0" smtClean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barentsobserver.com/sites/barentsobserver.com/files/styles/grid_8/public/two2bkittywak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7848872" cy="52164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Птицы-вестники весны, шумные, крикливые</a:t>
            </a:r>
          </a:p>
        </p:txBody>
      </p:sp>
      <p:pic>
        <p:nvPicPr>
          <p:cNvPr id="15363" name="Picture 2" descr="А вестники весны птицы! Грачи прилетели, запели первые жаворонки, скворцы чистят скворечники.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2938" y="1357313"/>
            <a:ext cx="8001000" cy="50006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://stat11.privet.ru/lr/08157f70167b3c41c8636174a007ba3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92696"/>
            <a:ext cx="7704856" cy="54254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358188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tint val="88000"/>
                    <a:satMod val="150000"/>
                  </a:schemeClr>
                </a:solidFill>
                <a:cs typeface="Times New Roman" pitchFamily="18" charset="0"/>
              </a:rPr>
              <a:t>Первоцветы –раскрываются, расцветают.</a:t>
            </a:r>
            <a:endParaRPr lang="ru-RU" b="1" dirty="0" smtClean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17411" name="Picture 2" descr="Первые сосульки! Первые лужи! А первый дождик! А первая радуга! Весенние первоцветы: жёлтые мать-и-мачеха, розовое волчье лыко, голубые перелески!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" y="1500188"/>
            <a:ext cx="8286750" cy="50006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ok.ya1.ru/uploads/posts/2013-07/1373812344_ocharovatelnue-lisyata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7753226" cy="51724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http://www.stihi.ru/pics/2013/08/17/28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8352928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00B050"/>
                </a:solidFill>
              </a:rPr>
              <a:t>Весна</a:t>
            </a:r>
            <a:endParaRPr lang="ru-RU" sz="66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п</a:t>
            </a:r>
            <a:r>
              <a:rPr lang="ru-RU" sz="5400" b="1" dirty="0" smtClean="0">
                <a:solidFill>
                  <a:srgbClr val="002060"/>
                </a:solidFill>
              </a:rPr>
              <a:t>реображается</a:t>
            </a:r>
          </a:p>
          <a:p>
            <a:r>
              <a:rPr lang="ru-RU" sz="5400" b="1" dirty="0" smtClean="0">
                <a:solidFill>
                  <a:srgbClr val="002060"/>
                </a:solidFill>
              </a:rPr>
              <a:t>пробуждается</a:t>
            </a:r>
          </a:p>
          <a:p>
            <a:r>
              <a:rPr lang="ru-RU" sz="5400" b="1" dirty="0" smtClean="0">
                <a:solidFill>
                  <a:srgbClr val="002060"/>
                </a:solidFill>
              </a:rPr>
              <a:t> оживает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2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53734"/>
      </a:hlink>
      <a:folHlink>
        <a:srgbClr val="DA9B9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</TotalTime>
  <Words>163</Words>
  <Application>Microsoft Office PowerPoint</Application>
  <PresentationFormat>Экран (4:3)</PresentationFormat>
  <Paragraphs>45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Ручьи- бегут, шумят, журчат. </vt:lpstr>
      <vt:lpstr>Слайд 3</vt:lpstr>
      <vt:lpstr>Птицы-вестники весны, шумные, крикливые</vt:lpstr>
      <vt:lpstr>Слайд 5</vt:lpstr>
      <vt:lpstr> Первоцветы –раскрываются, расцветают.</vt:lpstr>
      <vt:lpstr>Слайд 7</vt:lpstr>
      <vt:lpstr>Слайд 8</vt:lpstr>
      <vt:lpstr>Весна</vt:lpstr>
      <vt:lpstr>С чего начинается пробуждение природы утром?</vt:lpstr>
      <vt:lpstr>Слайд 11</vt:lpstr>
      <vt:lpstr> К.Д. Ушинский   "Утренние лучи"  </vt:lpstr>
      <vt:lpstr>Найдите в тексте глаголы, при помощи которых автор передаёт пробуждение героев.</vt:lpstr>
      <vt:lpstr>Пронаблюдайте, как автор построил текст.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Kazantcev</cp:lastModifiedBy>
  <cp:revision>15</cp:revision>
  <dcterms:created xsi:type="dcterms:W3CDTF">2013-09-07T18:35:40Z</dcterms:created>
  <dcterms:modified xsi:type="dcterms:W3CDTF">2014-04-20T12:05:00Z</dcterms:modified>
</cp:coreProperties>
</file>