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694738" cy="5400675"/>
          </a:xfrm>
        </p:spPr>
        <p:txBody>
          <a:bodyPr/>
          <a:lstStyle/>
          <a:p>
            <a:pPr algn="ctr">
              <a:buFont typeface="Symbol" pitchFamily="18" charset="2"/>
              <a:buChar char=""/>
              <a:tabLst>
                <a:tab pos="457200" algn="l"/>
              </a:tabLst>
              <a:defRPr/>
            </a:pPr>
            <a:endParaRPr lang="ru-RU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4102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6941" y="3352800"/>
            <a:ext cx="5607059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Downloads\images (8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315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Downloads\images (8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162800" cy="617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Downloads\images (8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391399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Мои документы\Downloads\images (8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391399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Мои документы\Downloads\images (9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7543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500034" y="2000240"/>
            <a:ext cx="7772400" cy="4611687"/>
          </a:xfrm>
        </p:spPr>
        <p:txBody>
          <a:bodyPr/>
          <a:lstStyle/>
          <a:p>
            <a:pPr algn="r" eaLnBrk="1" hangingPunct="1">
              <a:defRPr/>
            </a:pPr>
            <a:endPara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4857784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357563"/>
            <a:ext cx="499904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92275" y="76200"/>
            <a:ext cx="72009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ru-RU" sz="40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27088" y="2060575"/>
            <a:ext cx="8066087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ru-RU" sz="32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49292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385765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3714752"/>
            <a:ext cx="4500562" cy="324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14437" dir="2798195" algn="ctr" rotWithShape="0">
              <a:srgbClr val="800080">
                <a:alpha val="5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76600"/>
            <a:ext cx="512603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60582" dir="2581504" algn="ctr" rotWithShape="0">
              <a:srgbClr val="008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Downloads\images (8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7010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images (9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467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Downloads\kartinki24_woodpeckers_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21995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Downloads\загруженное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7620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Downloads\images (8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7391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</TotalTime>
  <Words>0</Words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Динис</cp:lastModifiedBy>
  <cp:revision>6</cp:revision>
  <dcterms:modified xsi:type="dcterms:W3CDTF">2014-03-26T13:49:24Z</dcterms:modified>
</cp:coreProperties>
</file>