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B484-5A6C-453D-89F8-9BC5F34BFCA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8296-6B8E-422D-B2DA-4C6A57BD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Downloads\&#1087;&#1077;&#1089;&#1077;&#1085;&#1082;&#1072;%20&#1082;&#1086;&#1090;&#1072;%20&#1051;&#1077;&#1086;&#1087;&#1086;&#1083;&#1100;&#1076;&#1072;ty(muzofon.com)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agictail.ru/Ramochki/Det/index_files/original_images/p0000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9421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1428736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Monotype Corsiva" pitchFamily="66" charset="0"/>
              </a:rPr>
              <a:t>Урок  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Monotype Corsiva" pitchFamily="66" charset="0"/>
              </a:rPr>
              <a:t>по литературному чтению</a:t>
            </a: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Monotype Corsiva" pitchFamily="66" charset="0"/>
              </a:rPr>
              <a:t>1 класс</a:t>
            </a:r>
            <a:endParaRPr lang="ru-R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08104" y="4293096"/>
            <a:ext cx="3635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МБОУ СОШ 99, г. Воронежа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Букреева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Светлана Георгиевна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песенка кота Леопольдаt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5214950"/>
            <a:ext cx="804866" cy="804866"/>
          </a:xfrm>
          <a:prstGeom prst="rect">
            <a:avLst/>
          </a:prstGeom>
        </p:spPr>
      </p:pic>
      <p:pic>
        <p:nvPicPr>
          <p:cNvPr id="6146" name="Picture 2" descr="http://im4-tub-ru.yandex.net/i?id=214138807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3116"/>
            <a:ext cx="3571900" cy="43577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2570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Ребята,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000108"/>
            <a:ext cx="3004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давайте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643182"/>
            <a:ext cx="193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4357694"/>
            <a:ext cx="28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дружно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114298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к</a:t>
            </a:r>
            <a:r>
              <a:rPr lang="ru-RU" sz="5400" dirty="0" smtClean="0"/>
              <a:t>, л,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1142984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о,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114298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н</a:t>
            </a:r>
            <a:r>
              <a:rPr lang="ru-RU" sz="5400" dirty="0" smtClean="0"/>
              <a:t>,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400050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о</a:t>
            </a:r>
            <a:r>
              <a:rPr lang="ru-RU" sz="5400" dirty="0" smtClean="0"/>
              <a:t>, у, а,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500694" y="4000504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и,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4000504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ы</a:t>
            </a:r>
            <a:r>
              <a:rPr lang="ru-RU" sz="5400" dirty="0" smtClean="0"/>
              <a:t>,</a:t>
            </a:r>
            <a:endParaRPr lang="ru-RU" sz="5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9552" y="78579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Тема : Согласные    звуки [  ], [ `]. </a:t>
            </a:r>
          </a:p>
          <a:p>
            <a:pPr algn="ctr"/>
            <a:r>
              <a:rPr lang="ru-RU" sz="6000" dirty="0" smtClean="0"/>
              <a:t>Буква Д</a:t>
            </a:r>
            <a:endParaRPr lang="ru-RU" sz="6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57290" y="500042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План работы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Познакомиться с буквой;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Провести исследование и дать характеристику звукам;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Читать слова с изученной буквой;</a:t>
            </a:r>
          </a:p>
          <a:p>
            <a:pPr marL="742950" indent="-742950">
              <a:buAutoNum type="arabicPeriod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47149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Дом</a:t>
            </a:r>
          </a:p>
          <a:p>
            <a:r>
              <a:rPr lang="ru-RU" sz="8000" dirty="0" smtClean="0"/>
              <a:t>. . . </a:t>
            </a:r>
            <a:r>
              <a:rPr lang="ru-RU" sz="8000" dirty="0" err="1" smtClean="0"/>
              <a:t>ик</a:t>
            </a:r>
            <a:endParaRPr lang="ru-RU" sz="8000" dirty="0" smtClean="0"/>
          </a:p>
          <a:p>
            <a:r>
              <a:rPr lang="ru-RU" sz="8000" dirty="0" smtClean="0"/>
              <a:t>. . . </a:t>
            </a:r>
            <a:r>
              <a:rPr lang="ru-RU" sz="8000" dirty="0" err="1"/>
              <a:t>и</a:t>
            </a:r>
            <a:r>
              <a:rPr lang="ru-RU" sz="8000" dirty="0" err="1" smtClean="0"/>
              <a:t>шко</a:t>
            </a:r>
            <a:endParaRPr lang="ru-RU" sz="8000" dirty="0" smtClean="0"/>
          </a:p>
          <a:p>
            <a:r>
              <a:rPr lang="ru-RU" sz="8000" dirty="0" smtClean="0"/>
              <a:t>. . . </a:t>
            </a:r>
            <a:r>
              <a:rPr lang="ru-RU" sz="8000" dirty="0" err="1" smtClean="0"/>
              <a:t>овой</a:t>
            </a:r>
            <a:endParaRPr lang="ru-RU" sz="8000" dirty="0"/>
          </a:p>
        </p:txBody>
      </p:sp>
      <p:pic>
        <p:nvPicPr>
          <p:cNvPr id="7170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941"/>
            <a:ext cx="384428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82852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</a:rPr>
              <a:t>Д</a:t>
            </a:r>
            <a:r>
              <a:rPr lang="ru-RU" sz="6000" dirty="0" smtClean="0"/>
              <a:t>уш</a:t>
            </a:r>
            <a:endParaRPr lang="ru-RU" sz="6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71309"/>
            <a:ext cx="3816424" cy="312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4128" y="234888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Д</a:t>
            </a:r>
            <a:r>
              <a:rPr lang="ru-RU" sz="6000" dirty="0" smtClean="0"/>
              <a:t>ятел</a:t>
            </a: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767"/>
            <a:ext cx="9144000" cy="6915767"/>
          </a:xfrm>
          <a:prstGeom prst="rect">
            <a:avLst/>
          </a:prstGeom>
          <a:noFill/>
        </p:spPr>
      </p:pic>
      <p:pic>
        <p:nvPicPr>
          <p:cNvPr id="21506" name="Picture 2" descr="http://im1-tub-ru.yandex.net/i?id=311812646-4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14422"/>
            <a:ext cx="1419225" cy="1428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785794"/>
            <a:ext cx="54292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1.Если вам понравилось и вы считаете , что очень хорошо поработали, то поднимите красный кружок.</a:t>
            </a:r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  <a:p>
            <a:r>
              <a:rPr lang="ru-RU" sz="2400" dirty="0" smtClean="0"/>
              <a:t>2. Если вам понравилось, но вы считаете, что вы не очень хорошо поработали и вам есть над чем работать, то поднимите желтый кружок.</a:t>
            </a:r>
          </a:p>
          <a:p>
            <a:endParaRPr lang="ru-RU" sz="2400" dirty="0"/>
          </a:p>
          <a:p>
            <a:r>
              <a:rPr lang="ru-RU" sz="2400" dirty="0" smtClean="0"/>
              <a:t>3. Вам не понравилось и было скучно, поднимите </a:t>
            </a:r>
            <a:r>
              <a:rPr lang="ru-RU" sz="2400" smtClean="0"/>
              <a:t>зеленый кружок.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146</Words>
  <Application>Microsoft Office PowerPoint</Application>
  <PresentationFormat>Экран (4:3)</PresentationFormat>
  <Paragraphs>35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Speed_XP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Speed_XP</dc:creator>
  <cp:lastModifiedBy>Светлана</cp:lastModifiedBy>
  <cp:revision>34</cp:revision>
  <dcterms:created xsi:type="dcterms:W3CDTF">2013-12-04T14:17:53Z</dcterms:created>
  <dcterms:modified xsi:type="dcterms:W3CDTF">2014-04-25T04:06:41Z</dcterms:modified>
</cp:coreProperties>
</file>