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4" r:id="rId6"/>
    <p:sldId id="259" r:id="rId7"/>
    <p:sldId id="262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6227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Иван Сергеевич Тургенев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81945"/>
            <a:ext cx="3430714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6" y="963892"/>
            <a:ext cx="3897976" cy="5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62116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Портрет И. Тургенева  (1879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Художник </a:t>
            </a:r>
            <a:r>
              <a:rPr lang="ru-RU" dirty="0"/>
              <a:t>И. Е.  Репин </a:t>
            </a:r>
          </a:p>
        </p:txBody>
      </p:sp>
      <p:pic>
        <p:nvPicPr>
          <p:cNvPr id="4" name="Picture 2" descr="http://biblioclub.ru/services/fks.php?fks_action=get_file&amp;fks_flag=2&amp;fks_id=842e51f3bd291844eb98f20f6881eb9c953v9rssk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27" y="1381945"/>
            <a:ext cx="3652619" cy="525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2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005275" cy="4005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293096"/>
            <a:ext cx="45339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412777"/>
            <a:ext cx="5238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Helvetica Neue"/>
              </a:rPr>
              <a:t>Чик, </a:t>
            </a:r>
            <a:r>
              <a:rPr lang="ru-RU" sz="2800" b="1" dirty="0" err="1">
                <a:solidFill>
                  <a:srgbClr val="00B0F0"/>
                </a:solidFill>
                <a:latin typeface="Helvetica Neue"/>
              </a:rPr>
              <a:t>чирик</a:t>
            </a:r>
            <a:r>
              <a:rPr lang="ru-RU" sz="2800" b="1" dirty="0">
                <a:solidFill>
                  <a:srgbClr val="00B0F0"/>
                </a:solidFill>
                <a:latin typeface="Helvetica Neue"/>
              </a:rPr>
              <a:t>! К зёрнышку прыг!</a:t>
            </a:r>
            <a:r>
              <a:rPr lang="ru-RU" sz="2800" b="1" dirty="0">
                <a:solidFill>
                  <a:srgbClr val="00B0F0"/>
                </a:solidFill>
              </a:rPr>
              <a:t/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  <a:latin typeface="Helvetica Neue"/>
              </a:rPr>
              <a:t>Клюй не робей! Кто это?..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27" y="692696"/>
            <a:ext cx="6209073" cy="53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8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908720"/>
            <a:ext cx="5184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Helvetica Neue"/>
              </a:rPr>
              <a:t> Словарная работа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8949" y="1617588"/>
            <a:ext cx="2838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АЛЛЕЯ САДА –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493496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 дорога с рядами деревьев, посаженными по обеим её сторонам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2289" y="2721114"/>
            <a:ext cx="2478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ДЕТИЩЕ –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2598003"/>
            <a:ext cx="6484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тоже, что ребёнок (</a:t>
            </a:r>
            <a:r>
              <a:rPr lang="ru-RU" sz="2400" b="1" dirty="0" smtClean="0">
                <a:solidFill>
                  <a:srgbClr val="333333"/>
                </a:solidFill>
                <a:latin typeface="Helvetica Neue"/>
              </a:rPr>
              <a:t>сын или </a:t>
            </a:r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дочка) (устар.)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9" y="3789040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ЖЕРТВОВАТЬ –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15206" y="3734611"/>
            <a:ext cx="5828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подвергать опасности; поступаться  чем-нибудь, ради чего-нибудь.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2972" y="5301208"/>
            <a:ext cx="3388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БЛАГОГОВЕТЬ –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18147" y="5239652"/>
            <a:ext cx="5525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относиться </a:t>
            </a:r>
            <a:r>
              <a:rPr lang="ru-RU" sz="2400" b="1" dirty="0" smtClean="0">
                <a:solidFill>
                  <a:srgbClr val="333333"/>
                </a:solidFill>
                <a:latin typeface="Helvetica Neue"/>
              </a:rPr>
              <a:t>с глубочайшим </a:t>
            </a:r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почтением; очень сильно любить.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9648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54461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4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6987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8478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– Почему И</a:t>
            </a:r>
            <a:r>
              <a:rPr lang="ru-RU" sz="2800" b="1" dirty="0" smtClean="0">
                <a:solidFill>
                  <a:srgbClr val="333333"/>
                </a:solidFill>
                <a:latin typeface="Helvetica Neue"/>
              </a:rPr>
              <a:t>. С. Тургенев </a:t>
            </a:r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назвал свое произведение «Воробей»?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924945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– Какой момент рассказа наиболее напряженный?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58112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– Охотник – это кто?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1796"/>
            <a:ext cx="4343658" cy="63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5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1. Почему автора </a:t>
            </a:r>
            <a:r>
              <a:rPr lang="ru-RU" sz="2800" b="1" dirty="0" smtClean="0">
                <a:solidFill>
                  <a:srgbClr val="333333"/>
                </a:solidFill>
                <a:latin typeface="Helvetica Neue"/>
              </a:rPr>
              <a:t>восхитил поступок птицы ?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2. Почему собака начала «красться»?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96036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3. Какие слова </a:t>
            </a:r>
            <a:r>
              <a:rPr lang="ru-RU" sz="2800" b="1" dirty="0" smtClean="0">
                <a:solidFill>
                  <a:srgbClr val="333333"/>
                </a:solidFill>
                <a:latin typeface="Helvetica Neue"/>
              </a:rPr>
              <a:t>говорят</a:t>
            </a:r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, что это был маленький птенец?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5014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4. Почему птенец оказался на дороге и сидел неподвижно?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36510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5. Как взрослый воробей кинулся на защиту птенца?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31921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33333"/>
                </a:solidFill>
                <a:latin typeface="Helvetica Neue"/>
              </a:rPr>
              <a:t>6. </a:t>
            </a:r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Как вы думаете, испытал ли воробей страх, увидев приближающуюся собаку? Какие слова это доказывает?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2370"/>
            <a:ext cx="4536504" cy="644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62646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/>
              </a:rPr>
              <a:t>Иван Тургенев</a:t>
            </a:r>
            <a:br>
              <a:rPr kumimoji="0" lang="ru-RU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/>
              </a:rPr>
            </a:br>
            <a:r>
              <a:rPr kumimoji="0" lang="ru-RU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/>
              </a:rPr>
              <a:t>«Воробей»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82396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itchFamily="18" charset="2"/>
              <a:buChar char=""/>
            </a:pPr>
            <a:r>
              <a:rPr lang="ru-RU" altLang="ru-RU" sz="2800" b="1" dirty="0">
                <a:solidFill>
                  <a:prstClr val="black"/>
                </a:solidFill>
                <a:latin typeface="Constantia"/>
              </a:rPr>
              <a:t>Название рассказа соответствует его теме или основной мысли? Придумай название выражающее основную мысль. Можешь использовать строчку из текста.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05064"/>
            <a:ext cx="835292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Calibri"/>
                <a:ea typeface="Calibri"/>
                <a:cs typeface="Times New Roman"/>
              </a:rPr>
              <a:t>Как понимаете слова И. С. Тургенева «….любовь…сильнее </a:t>
            </a:r>
            <a:r>
              <a:rPr lang="ru-RU" sz="2800" b="1" dirty="0">
                <a:latin typeface="Calibri"/>
                <a:ea typeface="Calibri"/>
                <a:cs typeface="Times New Roman"/>
              </a:rPr>
              <a:t>смерти и страха смерти»?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19" y="407614"/>
            <a:ext cx="5424129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</TotalTime>
  <Words>188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Иван Сергеевич Тургенев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Сергеевич Тургенев</dc:title>
  <dc:creator>мой</dc:creator>
  <cp:lastModifiedBy>qew1</cp:lastModifiedBy>
  <cp:revision>7</cp:revision>
  <dcterms:created xsi:type="dcterms:W3CDTF">2013-08-29T04:40:12Z</dcterms:created>
  <dcterms:modified xsi:type="dcterms:W3CDTF">2014-05-02T10:26:30Z</dcterms:modified>
</cp:coreProperties>
</file>