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C552-7B30-4F92-8F28-4FE33ED056E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E352-2DAA-4E4C-B074-6E49886E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98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C552-7B30-4F92-8F28-4FE33ED056E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E352-2DAA-4E4C-B074-6E49886E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9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C552-7B30-4F92-8F28-4FE33ED056E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E352-2DAA-4E4C-B074-6E49886E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79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C552-7B30-4F92-8F28-4FE33ED056E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E352-2DAA-4E4C-B074-6E49886E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57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C552-7B30-4F92-8F28-4FE33ED056E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E352-2DAA-4E4C-B074-6E49886E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58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C552-7B30-4F92-8F28-4FE33ED056E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E352-2DAA-4E4C-B074-6E49886E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40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C552-7B30-4F92-8F28-4FE33ED056E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E352-2DAA-4E4C-B074-6E49886E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96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C552-7B30-4F92-8F28-4FE33ED056E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E352-2DAA-4E4C-B074-6E49886E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4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C552-7B30-4F92-8F28-4FE33ED056E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E352-2DAA-4E4C-B074-6E49886E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36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C552-7B30-4F92-8F28-4FE33ED056E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E352-2DAA-4E4C-B074-6E49886E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1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C552-7B30-4F92-8F28-4FE33ED056E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E352-2DAA-4E4C-B074-6E49886E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49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C552-7B30-4F92-8F28-4FE33ED056E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6E352-2DAA-4E4C-B074-6E49886E6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0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76" y="2881536"/>
            <a:ext cx="594977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323528"/>
            <a:ext cx="709612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3" y="1476052"/>
            <a:ext cx="66389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63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6421" y="179512"/>
            <a:ext cx="6597352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1: Поддерживайте интерес ребенка к занятиям физической культурой, ни в коем случае не выказывайте свое пренебрежение к физическому воспитанию и развитию. Пример взрослых в этом вопросе чрезвычайно важен. Как вы относитесь к физическому воспитанию, так будет относиться к нему и ваш ребенок.</a:t>
            </a:r>
          </a:p>
          <a:p>
            <a:r>
              <a:rPr lang="ru-RU" sz="2000" b="1" dirty="0" smtClean="0"/>
              <a:t>2: Высокая самооценка — один из мощных стимулов для ребенка выполнять любую работу, будь то домашние задания или утренняя гигиеническая гимнастика. Всемерно поддерживайте в своем ребенке высокую самооценку — поощряйте любое его достижение, и в ответ вы получите еще большее старание.</a:t>
            </a:r>
          </a:p>
          <a:p>
            <a:r>
              <a:rPr lang="ru-RU" sz="2000" b="1" dirty="0" smtClean="0"/>
              <a:t>3: Наблюдайте за поведением и состоянием своего ребенка во время занятий физическими упражнениями. Иногда родители не могут понять, почему ребенок капризничает и не выполняет, казалось бы, элементарных распоряжений родителей. Постарайтесь понять причину его негативных реакций. Не жалейте времени и внимания на то, чтобы установить с ним душевный контакт.</a:t>
            </a:r>
          </a:p>
          <a:p>
            <a:r>
              <a:rPr lang="ru-RU" sz="2000" b="1" dirty="0" smtClean="0"/>
              <a:t>  4: Ни в коем случае не настаивайте на продолжении тренировочного занятия, если по каким-то причинам ребенок этого не хочет. Нужно, прежде всего, выяснить причину отказа, устранить ее и только после этого продолжить занятие.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24" y="7801721"/>
            <a:ext cx="1231193" cy="110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82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562" y="204187"/>
            <a:ext cx="648072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5: Не ругайте своего ребенка за временные неудачи. Ребенок делает только первые шаги в неизвестном для него мире, а потому он очень болезненно реагирует на то, когда другие считают его слабым и неумелым. Особенно остро это проявляется, если родители не знают, как дать ребенку понять, что они уважают его чувства, желания и мнения.</a:t>
            </a:r>
          </a:p>
          <a:p>
            <a:r>
              <a:rPr lang="ru-RU" sz="2000" b="1" dirty="0" smtClean="0"/>
              <a:t> 6: Важно определить индивидуальные приоритеты ребенка в выборе физических упражнений. Практически всем детям нравятся подвижные игры, но бывают и исключения. Например, ребенок хочет подражать своему любимому герою книги или кинофильма, но каких-то качеств, например физической силы, ему не хватает. В этом случае не удивляйтесь, если ваш ребенок вдруг попросит купить ему гантели или навесную перекладину для подтягивания.</a:t>
            </a:r>
          </a:p>
          <a:p>
            <a:r>
              <a:rPr lang="ru-RU" sz="2000" b="1" dirty="0" smtClean="0"/>
              <a:t> 7: Не меняйте слишком часто набор физических упражнений ребенка. Если комплекс ребенку нравится, пусть он выполняет его как можно дольше, чтобы прочно усвоить тот или иной навык, движение.</a:t>
            </a:r>
          </a:p>
          <a:p>
            <a:r>
              <a:rPr lang="ru-RU" sz="2000" b="1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175" y="6804248"/>
            <a:ext cx="2445494" cy="189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27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648" y="395536"/>
            <a:ext cx="59046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8: Важно соблюдать культуру физических упражнений. Ни в коем случае не должно быть  небрежности, исполнения спустя рукава. Все должно делаться «взаправду».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</a:rPr>
              <a:t> 9: Не перегружайте ребенка, учитывайте его возраст. Никогда не заставляйте ребенка выполнять физические упражнения, если он этого не хочет. Приучайте его к физической культуре и воспитанию исподволь, собственным примером.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</a:rPr>
              <a:t> 10: Три незыблемых закона должны сопровождать вас в физическом воспитании детей: понимание, любовь и терпение. </a:t>
            </a:r>
          </a:p>
        </p:txBody>
      </p:sp>
      <p:pic>
        <p:nvPicPr>
          <p:cNvPr id="4098" name="Picture 2" descr="http://www.yaneposeda.ru/images/stories/virtuemart/category/resized/%D0%B5%D0%B3%D0%BE%D0%B7%D0%B0_kat_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65" y="4716016"/>
            <a:ext cx="3877022" cy="387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385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444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2</cp:revision>
  <dcterms:created xsi:type="dcterms:W3CDTF">2014-10-25T09:04:41Z</dcterms:created>
  <dcterms:modified xsi:type="dcterms:W3CDTF">2014-10-30T07:52:02Z</dcterms:modified>
</cp:coreProperties>
</file>