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91" d="100"/>
          <a:sy n="91" d="100"/>
        </p:scale>
        <p:origin x="-12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271B61-8516-4E44-AF0B-AC2F47B368DA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828800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Безопасность детей дома и на улице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3722" y="5072074"/>
            <a:ext cx="3030278" cy="178592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Работу выполнила</a:t>
            </a:r>
          </a:p>
          <a:p>
            <a:r>
              <a:rPr lang="ru-RU" sz="2000" b="1" dirty="0" err="1" smtClean="0">
                <a:solidFill>
                  <a:srgbClr val="FFFF00"/>
                </a:solidFill>
              </a:rPr>
              <a:t>Пряшникова</a:t>
            </a:r>
            <a:r>
              <a:rPr lang="ru-RU" sz="2000" b="1" dirty="0" smtClean="0">
                <a:solidFill>
                  <a:srgbClr val="FFFF00"/>
                </a:solidFill>
              </a:rPr>
              <a:t> Зоя </a:t>
            </a:r>
            <a:r>
              <a:rPr lang="ru-RU" sz="2000" b="1" dirty="0" err="1" smtClean="0">
                <a:solidFill>
                  <a:srgbClr val="FFFF00"/>
                </a:solidFill>
              </a:rPr>
              <a:t>Ярославовна</a:t>
            </a:r>
            <a:r>
              <a:rPr lang="ru-RU" sz="2000" b="1" dirty="0" smtClean="0">
                <a:solidFill>
                  <a:srgbClr val="FFFF00"/>
                </a:solidFill>
              </a:rPr>
              <a:t> Воспитатель гр.№7 детский сад №835 г.Москва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Если ты потерялся на улице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00108"/>
            <a:ext cx="3357554" cy="5857892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Прежде всего не пугайся и не плачь. Обратись к людям ,лучше к милиционеру  можно к дворнику или к мамам и бабушкам, которые гуляют со своими детьми.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Если ты потерялся в большом магазине, подойди к продавцу.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Самое разумное: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Не уходить с того места где тебя оставили взрослые.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 еще совет :запомни свою фамилию, как зовут маму и папу, выучи наизусть свой адрес, хорошо если ты знаешь свой телефон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3737564" y="1599108"/>
            <a:ext cx="4860000" cy="463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71802" cy="8572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Если позвонили в дверь.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142984"/>
            <a:ext cx="2819400" cy="38651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Помни: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Нельзя открывать дверь не посмотрев в глазок.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Нельзя открывать дверь незнакомому человеку, как бы он себя не называл, даже работником милиции.</a:t>
            </a:r>
          </a:p>
          <a:p>
            <a:endParaRPr lang="ru-RU" sz="1600" b="1" dirty="0" smtClean="0">
              <a:solidFill>
                <a:srgbClr val="00B050"/>
              </a:solidFill>
            </a:endParaRPr>
          </a:p>
          <a:p>
            <a:r>
              <a:rPr lang="ru-RU" sz="1600" b="1" dirty="0" smtClean="0">
                <a:solidFill>
                  <a:srgbClr val="FF6699"/>
                </a:solidFill>
              </a:rPr>
              <a:t>А как вести себя если ты подошел к двери ,а дверь приоткрыта, или видишь что в квартире чужие?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Запомни: входить в квартиру в таком случае нельзя. Нужно быстро и незаметно уйти к соседям и от них позвонить в милицию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563465">
            <a:off x="3243085" y="857638"/>
            <a:ext cx="5220000" cy="462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rgbClr val="FF6699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Если у вас звонит телефон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571480"/>
            <a:ext cx="3071802" cy="62865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Запомни: когда ты дома один, нельзя вступать в телефонный разговор с незнакомыми людьми, говорить ,что родители на работе и сообщать свой адрес.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Нужно молча , не отвечая ни на один вопрос, положить трубку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Самое главное- о любом звонке незнакомого человека нужно тут же сообщить родителям или соседям, которых ты хорошо знаешь.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3766007" y="1066643"/>
            <a:ext cx="5040000" cy="486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786050" cy="857256"/>
          </a:xfrm>
        </p:spPr>
        <p:txBody>
          <a:bodyPr/>
          <a:lstStyle/>
          <a:p>
            <a:pPr algn="ctr"/>
            <a:r>
              <a:rPr lang="ru-RU" sz="3200" dirty="0" smtClean="0"/>
              <a:t>В подъезде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142984"/>
            <a:ext cx="2357422" cy="571501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4"/>
                </a:solidFill>
              </a:rPr>
              <a:t>Нельзя входить в подъезд, если в нем  или рядом стоит незнакомец или если кто-то идет за тобой. Нужно пройти мимо, подождать в стороне, когда пройдет домой кто-нибудь из живущих в вашем подъезде, или позвонить домой, чтобы тебя встретили.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Запомни: в лифт входить с незнакомыми людьми нельзя</a:t>
            </a:r>
            <a:r>
              <a:rPr lang="ru-RU" sz="1800" b="1" dirty="0" smtClean="0">
                <a:solidFill>
                  <a:schemeClr val="accent4"/>
                </a:solidFill>
              </a:rPr>
              <a:t>.</a:t>
            </a:r>
            <a:endParaRPr lang="ru-RU" sz="1800" b="1" dirty="0">
              <a:solidFill>
                <a:schemeClr val="accent4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492464">
            <a:off x="3451811" y="338779"/>
            <a:ext cx="4314808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16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Чужая машина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357166"/>
            <a:ext cx="3071802" cy="6500834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ru-RU" sz="1800" b="1" dirty="0" smtClean="0"/>
              <a:t>Запомни: ни в коем случае нельзя садиться в чужую машину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Если рядом с тобой притормаживает машина, не </a:t>
            </a:r>
            <a:r>
              <a:rPr lang="ru-RU" sz="18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вступай ни 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какие разговоры с водителем. А если тебя пытаются в нее посадить ,попробуй вырваться, и убежать или зови на помощь, громко кричи  обращаясь к прохожим: «Меня хотят увезти! Мой телефон…»</a:t>
            </a:r>
          </a:p>
          <a:p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Учти : за рулем машины или в слоне может сидеть женщина или молодая девушка, ласковая и приветливая. Все равно –не садись.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3546419" y="1034174"/>
            <a:ext cx="4824000" cy="450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391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Безопасность детей дома и на улице</vt:lpstr>
      <vt:lpstr>Если ты потерялся на улице.</vt:lpstr>
      <vt:lpstr>Если позвонили в дверь.</vt:lpstr>
      <vt:lpstr>Если у вас звонит телефон.</vt:lpstr>
      <vt:lpstr>В подъезде</vt:lpstr>
      <vt:lpstr>Чужая машина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Безопасость детей дома и на улице</dc:title>
  <dc:creator>Admin</dc:creator>
  <cp:lastModifiedBy>acer</cp:lastModifiedBy>
  <cp:revision>22</cp:revision>
  <dcterms:created xsi:type="dcterms:W3CDTF">2011-08-02T04:54:31Z</dcterms:created>
  <dcterms:modified xsi:type="dcterms:W3CDTF">2014-11-02T12:08:34Z</dcterms:modified>
</cp:coreProperties>
</file>