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56" r:id="rId2"/>
    <p:sldId id="258" r:id="rId3"/>
    <p:sldId id="259" r:id="rId4"/>
    <p:sldId id="262" r:id="rId5"/>
    <p:sldId id="261" r:id="rId6"/>
    <p:sldId id="260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830BB7-332C-487F-A642-A702635BD851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A0CAE0-6510-4574-9D69-DE15FAB3E8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0CAE0-6510-4574-9D69-DE15FAB3E8C3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0CAE0-6510-4574-9D69-DE15FAB3E8C3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0CAE0-6510-4574-9D69-DE15FAB3E8C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E38C-7726-41F7-A3DF-A53C1835B5A1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B75A-AB90-4F88-8372-1B161791F02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E38C-7726-41F7-A3DF-A53C1835B5A1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B75A-AB90-4F88-8372-1B161791F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E38C-7726-41F7-A3DF-A53C1835B5A1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B75A-AB90-4F88-8372-1B161791F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E38C-7726-41F7-A3DF-A53C1835B5A1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B75A-AB90-4F88-8372-1B161791F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E38C-7726-41F7-A3DF-A53C1835B5A1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7CEB75A-AB90-4F88-8372-1B161791F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E38C-7726-41F7-A3DF-A53C1835B5A1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B75A-AB90-4F88-8372-1B161791F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E38C-7726-41F7-A3DF-A53C1835B5A1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B75A-AB90-4F88-8372-1B161791F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E38C-7726-41F7-A3DF-A53C1835B5A1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B75A-AB90-4F88-8372-1B161791F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E38C-7726-41F7-A3DF-A53C1835B5A1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B75A-AB90-4F88-8372-1B161791F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E38C-7726-41F7-A3DF-A53C1835B5A1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B75A-AB90-4F88-8372-1B161791F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EE38C-7726-41F7-A3DF-A53C1835B5A1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EB75A-AB90-4F88-8372-1B161791F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0FEE38C-7726-41F7-A3DF-A53C1835B5A1}" type="datetimeFigureOut">
              <a:rPr lang="ru-RU" smtClean="0"/>
              <a:pPr/>
              <a:t>28.10.2013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7CEB75A-AB90-4F88-8372-1B161791F0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Приглашаем на посиделки.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                                                                    Учитель Фёдорова О. Ю.</a:t>
            </a:r>
          </a:p>
          <a:p>
            <a:r>
              <a:rPr lang="ru-RU" dirty="0" smtClean="0"/>
              <a:t>ГБОУ  СОШ №346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/>
                </a:solidFill>
                <a:latin typeface="+mn-lt"/>
              </a:rPr>
              <a:t>В презентации использованы картинки с Интернет ресурсов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 http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: //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yandex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. </a:t>
            </a:r>
            <a:r>
              <a:rPr lang="en-US" sz="2800" dirty="0" err="1" smtClean="0">
                <a:solidFill>
                  <a:schemeClr val="tx1"/>
                </a:solidFill>
                <a:latin typeface="+mn-lt"/>
              </a:rPr>
              <a:t>ru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/</a:t>
            </a:r>
            <a:r>
              <a:rPr lang="en-US" sz="2800" dirty="0" smtClean="0">
                <a:solidFill>
                  <a:schemeClr val="tx1"/>
                </a:solidFill>
                <a:latin typeface="+mn-lt"/>
              </a:rPr>
              <a:t> </a:t>
            </a:r>
            <a:r>
              <a:rPr lang="en-US" sz="2800" smtClean="0">
                <a:solidFill>
                  <a:schemeClr val="tx1"/>
                </a:solidFill>
                <a:latin typeface="+mn-lt"/>
              </a:rPr>
              <a:t>yandserach</a:t>
            </a:r>
            <a:r>
              <a:rPr lang="ru-RU" sz="2800" dirty="0" smtClean="0">
                <a:solidFill>
                  <a:schemeClr val="tx1"/>
                </a:solidFill>
                <a:latin typeface="+mn-lt"/>
              </a:rPr>
              <a:t> </a:t>
            </a:r>
            <a:endParaRPr lang="ru-RU" sz="2800" dirty="0">
              <a:solidFill>
                <a:schemeClr val="tx1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Русские народные костюмы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1\Pictures\0009-002-Russkaja-odezhd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1556792"/>
            <a:ext cx="3194100" cy="4680000"/>
          </a:xfrm>
          <a:prstGeom prst="rect">
            <a:avLst/>
          </a:prstGeom>
          <a:noFill/>
        </p:spPr>
      </p:pic>
      <p:pic>
        <p:nvPicPr>
          <p:cNvPr id="3075" name="Picture 3" descr="C:\Users\1\Pictures\0_7548d_fb3d87fc_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0072" y="1484784"/>
            <a:ext cx="3042000" cy="468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игры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1\Pictures\iCAS0K34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1412776"/>
            <a:ext cx="7236000" cy="48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хоровод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1\Desktop\iCAE3LC0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556792"/>
            <a:ext cx="7074000" cy="471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Русские  народные  песни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1\Desktop\iCAFWEK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556792"/>
            <a:ext cx="6432000" cy="48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Гармошка ,   балалайка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1\Pictures\iCA6VFF0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276872"/>
            <a:ext cx="4320000" cy="3600000"/>
          </a:xfrm>
          <a:prstGeom prst="rect">
            <a:avLst/>
          </a:prstGeom>
          <a:noFill/>
        </p:spPr>
      </p:pic>
      <p:pic>
        <p:nvPicPr>
          <p:cNvPr id="6147" name="Picture 3" descr="C:\Users\1\Pictures\iCAMHXOC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1700808"/>
            <a:ext cx="2690400" cy="424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Трещотки,  рожки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1\Pictures\piano990034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628800"/>
            <a:ext cx="4054056" cy="2700000"/>
          </a:xfrm>
          <a:prstGeom prst="rect">
            <a:avLst/>
          </a:prstGeom>
          <a:noFill/>
        </p:spPr>
      </p:pic>
      <p:pic>
        <p:nvPicPr>
          <p:cNvPr id="7171" name="Picture 3" descr="C:\Users\1\Pictures\rojok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3356992"/>
            <a:ext cx="3961956" cy="270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Деревянные ложки,   гусли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C:\Users\1\Pictures\phoca_thumb_m_dl0000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492896"/>
            <a:ext cx="3636000" cy="3636000"/>
          </a:xfrm>
          <a:prstGeom prst="rect">
            <a:avLst/>
          </a:prstGeom>
          <a:noFill/>
        </p:spPr>
      </p:pic>
      <p:pic>
        <p:nvPicPr>
          <p:cNvPr id="8195" name="Picture 3" descr="C:\Users\1\Pictures\lozh_st_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700808"/>
            <a:ext cx="3636000" cy="363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Русская  народная сказка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9218" name="Picture 2" descr="C:\Users\1\Pictures\унт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1494000"/>
            <a:ext cx="4577249" cy="536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</TotalTime>
  <Words>54</Words>
  <Application>Microsoft Office PowerPoint</Application>
  <PresentationFormat>Экран (4:3)</PresentationFormat>
  <Paragraphs>15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Приглашаем на посиделки.</vt:lpstr>
      <vt:lpstr>Русские народные костюмы</vt:lpstr>
      <vt:lpstr>игры</vt:lpstr>
      <vt:lpstr>хоровод</vt:lpstr>
      <vt:lpstr>Русские  народные  песни</vt:lpstr>
      <vt:lpstr>Гармошка ,   балалайка</vt:lpstr>
      <vt:lpstr>Трещотки,  рожки</vt:lpstr>
      <vt:lpstr>Деревянные ложки,   гусли</vt:lpstr>
      <vt:lpstr>Русская  народная сказка</vt:lpstr>
      <vt:lpstr>В презентации использованы картинки с Интернет ресурсов  http: //yandex. ru / yandserach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14</cp:revision>
  <dcterms:created xsi:type="dcterms:W3CDTF">2013-10-27T16:32:32Z</dcterms:created>
  <dcterms:modified xsi:type="dcterms:W3CDTF">2013-10-28T17:53:18Z</dcterms:modified>
</cp:coreProperties>
</file>