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3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4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0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3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5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9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1D33-49FD-4C5C-91AB-503B004AEAD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6F6F-FC54-46EF-B499-FE7D0C43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" y="0"/>
            <a:ext cx="9134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о животных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1" y="0"/>
            <a:ext cx="9172204" cy="686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Л. Толстой «Солнце и ветер»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В. Бианки «Синичкин календарь»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Мошковская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«Лед тронулся»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И. Соколов-Микитов «Русский лес»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Русская народная песенка «Берёзонька»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С. Маршак «Апрель»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М. Пришвин «Лесная капель»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6192688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1117" y="3003049"/>
            <a:ext cx="316835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003050"/>
            <a:ext cx="374441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Стихотворения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437112"/>
            <a:ext cx="3168352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052736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Произведения  о животных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612" y="315316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131840" y="44371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Рассказы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464" y="4568934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78844" y="5529391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</a:rPr>
              <a:t>  ?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1104" y="4568934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39" y="4568935"/>
            <a:ext cx="563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?</a:t>
            </a:r>
            <a:endParaRPr lang="ru-RU" sz="4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04864" y="2564904"/>
            <a:ext cx="550912" cy="438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00192" y="2574684"/>
            <a:ext cx="1008112" cy="438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427984" y="256490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0075"/>
            <a:ext cx="7620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3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28893" cy="535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04664"/>
            <a:ext cx="5438168" cy="625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908277" cy="35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6919"/>
            <a:ext cx="4181868" cy="55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С. Михалков «Аисты и лягушки»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Произведения о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Произведения о животных</dc:title>
  <dc:creator>school07</dc:creator>
  <cp:lastModifiedBy>school07</cp:lastModifiedBy>
  <cp:revision>4</cp:revision>
  <dcterms:created xsi:type="dcterms:W3CDTF">2014-04-21T03:32:09Z</dcterms:created>
  <dcterms:modified xsi:type="dcterms:W3CDTF">2014-04-21T06:41:52Z</dcterms:modified>
</cp:coreProperties>
</file>