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68" r:id="rId7"/>
    <p:sldId id="259" r:id="rId8"/>
    <p:sldId id="269" r:id="rId9"/>
    <p:sldId id="260" r:id="rId10"/>
    <p:sldId id="27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0A1205-B1D5-45D9-BB21-BD61C55E0B49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108134-03AD-4458-8AF9-FD83274991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21431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Владимир Владимирович Маяковский</a:t>
            </a:r>
            <a:endParaRPr lang="ru-RU" b="1" i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33654021_Wladimir_Majakows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571744"/>
            <a:ext cx="3143240" cy="3786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74680760_photo18big_mayakovsk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143472" cy="6858000"/>
          </a:xfrm>
        </p:spPr>
      </p:pic>
      <p:pic>
        <p:nvPicPr>
          <p:cNvPr id="7" name="Содержимое 6" descr="8241cac4a8768e2cac0677e96804131313759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94738" y="0"/>
            <a:ext cx="4249261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>
            <a:normAutofit/>
          </a:bodyPr>
          <a:lstStyle/>
          <a:p>
            <a:r>
              <a:rPr lang="ru-RU" i="1" dirty="0" smtClean="0"/>
              <a:t>В феврале 1930 г. поэт вступает в РАПП (Российская Ассоциация пролетарских писателей). Этот поступок Маяковского был осужден его друзьями. Отчуждение и общественная травля усугублялись личной драмой ("любовная лодка разбилась о быт"). Маяковскому упорно стали отказывать в выезде за границу, где у него должна была состояться встреча с женщиной (стихотворение "Письмо Татьяне Яковлевой", 1928), с которой намеревался связать свою жизнь. Все это привело Маяковского к самоубийству, предсказанному еще в трагедии "Владимир Маяковский".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>
            <a:prstTxWarp prst="textWave2">
              <a:avLst/>
            </a:prstTxWarp>
          </a:bodyPr>
          <a:lstStyle/>
          <a:p>
            <a:r>
              <a:rPr lang="ru-RU" dirty="0" smtClean="0">
                <a:blipFill>
                  <a:blip r:embed="rId3"/>
                  <a:stretch>
                    <a:fillRect/>
                  </a:stretch>
                </a:blipFill>
              </a:rPr>
              <a:t>конец</a:t>
            </a:r>
            <a:endParaRPr lang="ru-RU" dirty="0">
              <a:blipFill>
                <a:blip r:embed="rId3"/>
                <a:stretch>
                  <a:fillRect/>
                </a:stretch>
              </a:blipFill>
            </a:endParaRPr>
          </a:p>
        </p:txBody>
      </p:sp>
      <p:pic>
        <p:nvPicPr>
          <p:cNvPr id="11" name="Содержимое 10" descr="84654632_img_4_14_1_0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214414" y="1428736"/>
            <a:ext cx="2714644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214950"/>
            <a:ext cx="4040188" cy="1000132"/>
          </a:xfrm>
        </p:spPr>
        <p:txBody>
          <a:bodyPr/>
          <a:lstStyle/>
          <a:p>
            <a:r>
              <a:rPr lang="ru-RU" dirty="0" smtClean="0"/>
              <a:t>Александра Алексеевна мать из рода кубанских казаков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5143504" y="4500570"/>
            <a:ext cx="3571900" cy="20002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Владимир  Константинович . </a:t>
            </a:r>
            <a:r>
              <a:rPr lang="ru-RU" dirty="0" smtClean="0"/>
              <a:t>Отец — дворянин, служил лесничим, предки — из казаков Запорожской Сечи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 descr="mat_mayakovsk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4000496" cy="4929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photo-25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0"/>
            <a:ext cx="4429124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4357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 </a:t>
            </a:r>
            <a:r>
              <a:rPr lang="ru-RU" i="1" dirty="0" smtClean="0"/>
              <a:t>В 1902—1906 гг. Маяковский учился в Кутаисской гимназии, в июле 1906 г., после смерти отца, вместе с матерью и двумя сестрами переезжает в Москву, где поступает в IV класс 5-й классической гимназии </a:t>
            </a:r>
            <a:endParaRPr lang="ru-RU" i="1" dirty="0" smtClean="0"/>
          </a:p>
          <a:p>
            <a:r>
              <a:rPr lang="ru-RU" i="1" dirty="0" smtClean="0"/>
              <a:t> В Москве Маяковский знакомится с революционно настроенными студентами, увлекается марксистской литературой, вступает в начале 1908 г. в партию большевиков, подвергается арестам, 11 месяцев проводит в Бутырской тюрьме, откуда освобождается в январе 1910 г. как несовершеннолетний. В тюрьме Маяковский написал тетрадь стихов (1909), которая была отобрана надзирателями; с нее поэт исчислял начало своего творчества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yakovskii12mm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</p:spPr>
      </p:pic>
      <p:pic>
        <p:nvPicPr>
          <p:cNvPr id="9" name="Содержимое 8" descr="majakovsky0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r>
              <a:rPr lang="ru-RU" i="1" dirty="0" smtClean="0"/>
              <a:t>. "В </a:t>
            </a:r>
            <a:r>
              <a:rPr lang="ru-RU" i="1" dirty="0" smtClean="0"/>
              <a:t>1922—1924 гг. Маяковский совершает несколько поездок за границу — Латвия, Франция, Германия; пишет очерки и стихи о европейских впечатлениях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 в </a:t>
            </a:r>
            <a:r>
              <a:rPr lang="ru-RU" i="1" dirty="0" smtClean="0"/>
              <a:t>1925 г. состоится поездка Маяковского по </a:t>
            </a:r>
            <a:r>
              <a:rPr lang="ru-RU" i="1" dirty="0" smtClean="0"/>
              <a:t>Америке.</a:t>
            </a:r>
          </a:p>
          <a:p>
            <a:r>
              <a:rPr lang="ru-RU" i="1" dirty="0" smtClean="0"/>
              <a:t> В </a:t>
            </a:r>
            <a:r>
              <a:rPr lang="ru-RU" i="1" dirty="0" smtClean="0"/>
              <a:t>1925—1928 гг. он много ездит по Советскому Союзу, выступает в самых разных аудиториях. В эти годы поэт публикует многие из тех своих произведений: "Товарищу Нетте, пароходу и человеку" (1926); "По городам Союза" (1927); "Рассказ литейщика Ивана Козырева..." (1928).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52688032_image0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714876" cy="6858000"/>
          </a:xfrm>
        </p:spPr>
      </p:pic>
      <p:pic>
        <p:nvPicPr>
          <p:cNvPr id="10" name="Содержимое 9" descr="fef8e4f85bad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0"/>
            <a:ext cx="4429124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ru-RU" i="1" dirty="0" smtClean="0"/>
              <a:t> В 1915—1917 гг. Маяковский проходит военную службу в Петрограде в автошколе. </a:t>
            </a:r>
            <a:endParaRPr lang="ru-RU" i="1" dirty="0" smtClean="0"/>
          </a:p>
          <a:p>
            <a:r>
              <a:rPr lang="ru-RU" i="1" dirty="0" smtClean="0"/>
              <a:t>17 </a:t>
            </a:r>
            <a:r>
              <a:rPr lang="ru-RU" i="1" dirty="0" smtClean="0"/>
              <a:t>декабря 1918 г. поэт впервые прочел со сцены Матросского театра стихи "Левый марш (Матросам</a:t>
            </a:r>
            <a:r>
              <a:rPr lang="ru-RU" i="1" dirty="0" smtClean="0"/>
              <a:t>)".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В марте 1919 г. он переезжает в Москву, начинает активно сотрудничать в РОСТА (Российское телеграфное агентство), оформляет (как поэт и как художник) для РОСТА агитационно-сатирические плакаты ("Окна РОСТА"). </a:t>
            </a:r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 smtClean="0"/>
              <a:t>1919 г. вышло первое собрание сочинений поэта — "Все сочиненное Владимиром Маяковским. 1909-1919".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_66b1f_9cbcf079_L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643438" cy="6858000"/>
          </a:xfrm>
        </p:spPr>
      </p:pic>
      <p:pic>
        <p:nvPicPr>
          <p:cNvPr id="8" name="Содержимое 7" descr="4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95826"/>
          </a:xfrm>
        </p:spPr>
        <p:txBody>
          <a:bodyPr>
            <a:normAutofit/>
          </a:bodyPr>
          <a:lstStyle/>
          <a:p>
            <a:r>
              <a:rPr lang="ru-RU" i="1" dirty="0" smtClean="0"/>
              <a:t>После поэмы "Хорошо!" Маяковский хотел написать поэму "Плохо", но вместо нее написал сатирические пьесы "Клоп" и "Баня", в которых показал самые опасные тенденции в молодом советском обществе: перерождение рабочих и партийцев в мещан — любителей красивой, "аристократической" жизни за чужой </a:t>
            </a:r>
            <a:r>
              <a:rPr lang="ru-RU" i="1" dirty="0" smtClean="0"/>
              <a:t>счет.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454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Владимир Владимирович Маяковский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Владимирович Маяковский</dc:title>
  <dc:creator>ADMIN</dc:creator>
  <cp:lastModifiedBy>ADMIN</cp:lastModifiedBy>
  <cp:revision>11</cp:revision>
  <dcterms:created xsi:type="dcterms:W3CDTF">2013-03-04T08:51:18Z</dcterms:created>
  <dcterms:modified xsi:type="dcterms:W3CDTF">2013-03-04T10:38:37Z</dcterms:modified>
</cp:coreProperties>
</file>