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1F2826-E570-48C8-849E-EC4FF764E6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4042A-E68C-4117-96DF-0712A49530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8C2D93-2959-475B-960A-69AE06B67D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E682B9E-2933-49FA-963A-E311DDCBC92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82488-4709-4104-A6E8-D6C56308CFA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EED40D-86E4-4F56-8B05-279A8EA3EF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B53A31-33F1-4817-8026-5C5FE30EBAE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C6BEFD-DBD3-48BA-817E-4C63375F10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83BDB2-4662-4125-B1BF-DB11F0D64DC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59B83D-0CD3-44F9-9753-3F16FB0962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0C7CC4-6C3F-4092-90DA-256765A989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6C2676-D48F-4E75-B21E-375A2E39FB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36B576-B0DC-45D5-A152-D4C826D8F6B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10400" cy="1079376"/>
          </a:xfrm>
        </p:spPr>
        <p:txBody>
          <a:bodyPr/>
          <a:lstStyle/>
          <a:p>
            <a:r>
              <a:rPr lang="ru-RU" sz="1400" dirty="0" smtClean="0">
                <a:solidFill>
                  <a:srgbClr val="FF0000"/>
                </a:solidFill>
              </a:rPr>
              <a:t>МКОУ « Медвёдская средняя общеобразовательная школа № 17»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Презентация урока литературного чтения в 4 классе. Тема урока: А.  Пушкин « Гонимы вешними лучами …»,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« Сквозь волнистые туманы …».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3573016"/>
            <a:ext cx="5184576" cy="295232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6503"/>
          <a:stretch>
            <a:fillRect/>
          </a:stretch>
        </p:blipFill>
        <p:spPr>
          <a:xfrm>
            <a:off x="250825" y="1557338"/>
            <a:ext cx="8642350" cy="4548187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404813"/>
            <a:ext cx="4014787" cy="5688012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1052513"/>
            <a:ext cx="5867400" cy="762000"/>
          </a:xfrm>
        </p:spPr>
        <p:txBody>
          <a:bodyPr/>
          <a:lstStyle/>
          <a:p>
            <a:pPr algn="ctr"/>
            <a:r>
              <a:rPr lang="ru-RU" sz="4200"/>
              <a:t>Аутотренинг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1844675"/>
            <a:ext cx="6265862" cy="4176713"/>
          </a:xfrm>
        </p:spPr>
        <p:txBody>
          <a:bodyPr/>
          <a:lstStyle/>
          <a:p>
            <a:pPr marL="495300" indent="-4953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/>
              <a:t>Я отправлюсь в гости к весне.</a:t>
            </a:r>
          </a:p>
          <a:p>
            <a:pPr marL="495300" indent="-4953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/>
              <a:t>Я буду внимателен.</a:t>
            </a:r>
          </a:p>
          <a:p>
            <a:pPr marL="495300" indent="-4953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/>
              <a:t>Я все замечу и запомню.</a:t>
            </a:r>
          </a:p>
          <a:p>
            <a:pPr marL="495300" indent="-4953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/>
              <a:t>Я возьму с собой хорошее настроение.</a:t>
            </a:r>
          </a:p>
          <a:p>
            <a:pPr marL="495300" indent="-4953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/>
              <a:t>Я хочу узнать новое!</a:t>
            </a:r>
          </a:p>
          <a:p>
            <a:pPr marL="495300" indent="-4953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/>
              <a:t>Я очень хочу узнать новое!</a:t>
            </a:r>
          </a:p>
          <a:p>
            <a:pPr marL="495300" indent="-4953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/>
              <a:t>Я хочу работать!</a:t>
            </a:r>
          </a:p>
          <a:p>
            <a:pPr marL="495300" indent="-4953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/>
              <a:t>Я готов!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Александр Сергеевич Пушкин</a:t>
            </a:r>
          </a:p>
        </p:txBody>
      </p:sp>
      <p:pic>
        <p:nvPicPr>
          <p:cNvPr id="12294" name="Picture 6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7263" y="1844675"/>
            <a:ext cx="3151187" cy="4105275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2205038"/>
            <a:ext cx="8604250" cy="2447925"/>
          </a:xfrm>
        </p:spPr>
        <p:txBody>
          <a:bodyPr/>
          <a:lstStyle/>
          <a:p>
            <a:pPr algn="ctr"/>
            <a:r>
              <a:rPr lang="ru-RU" sz="3500"/>
              <a:t>Тема урока:</a:t>
            </a:r>
            <a:br>
              <a:rPr lang="ru-RU" sz="3500"/>
            </a:br>
            <a:r>
              <a:rPr lang="ru-RU" sz="48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А.Пушкин </a:t>
            </a:r>
            <a:br>
              <a:rPr lang="ru-RU" sz="48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8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«Гонимы вешними лучами…», «Сквозь волнистые туманы…»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215"/>
          <a:stretch>
            <a:fillRect/>
          </a:stretch>
        </p:blipFill>
        <p:spPr>
          <a:xfrm>
            <a:off x="0" y="0"/>
            <a:ext cx="9324975" cy="692785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119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46</TotalTime>
  <Words>58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Каскад</vt:lpstr>
      <vt:lpstr>МКОУ « Медвёдская средняя общеобразовательная школа № 17»  Презентация урока литературного чтения в 4 классе. Тема урока: А.  Пушкин « Гонимы вешними лучами …»,  « Сквозь волнистые туманы …».   </vt:lpstr>
      <vt:lpstr>Аутотренинг</vt:lpstr>
      <vt:lpstr>Александр Сергеевич Пушкин</vt:lpstr>
      <vt:lpstr>Тема урока: А.Пушкин  «Гонимы вешними лучами…», «Сквозь волнистые туманы…»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Аутотренинг</dc:title>
  <dc:creator>Admin</dc:creator>
  <cp:lastModifiedBy>admib</cp:lastModifiedBy>
  <cp:revision>6</cp:revision>
  <dcterms:created xsi:type="dcterms:W3CDTF">2013-05-23T20:52:06Z</dcterms:created>
  <dcterms:modified xsi:type="dcterms:W3CDTF">2014-05-02T13:00:58Z</dcterms:modified>
</cp:coreProperties>
</file>