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2" y="1"/>
            <a:ext cx="9168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38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" y="-1"/>
            <a:ext cx="9143840" cy="685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34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3" y="0"/>
            <a:ext cx="91542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2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9144000" cy="685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51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2013-09-11T15:24:04Z</dcterms:created>
  <dcterms:modified xsi:type="dcterms:W3CDTF">2014-05-01T04:25:58Z</dcterms:modified>
</cp:coreProperties>
</file>