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00"/>
    <a:srgbClr val="0000FF"/>
    <a:srgbClr val="CC00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1319-C1BA-46D8-935A-3C75DF62CE6B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17-FDE7-4EC5-87CA-16E6426E23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1319-C1BA-46D8-935A-3C75DF62CE6B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17-FDE7-4EC5-87CA-16E6426E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1319-C1BA-46D8-935A-3C75DF62CE6B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17-FDE7-4EC5-87CA-16E6426E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1319-C1BA-46D8-935A-3C75DF62CE6B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17-FDE7-4EC5-87CA-16E6426E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1319-C1BA-46D8-935A-3C75DF62CE6B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3AD617-FDE7-4EC5-87CA-16E6426E231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1319-C1BA-46D8-935A-3C75DF62CE6B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17-FDE7-4EC5-87CA-16E6426E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1319-C1BA-46D8-935A-3C75DF62CE6B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17-FDE7-4EC5-87CA-16E6426E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1319-C1BA-46D8-935A-3C75DF62CE6B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17-FDE7-4EC5-87CA-16E6426E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1319-C1BA-46D8-935A-3C75DF62CE6B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17-FDE7-4EC5-87CA-16E6426E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1319-C1BA-46D8-935A-3C75DF62CE6B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17-FDE7-4EC5-87CA-16E6426E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1319-C1BA-46D8-935A-3C75DF62CE6B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D617-FDE7-4EC5-87CA-16E6426E23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45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B71319-C1BA-46D8-935A-3C75DF62CE6B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3AD617-FDE7-4EC5-87CA-16E6426E23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556792"/>
            <a:ext cx="6833733" cy="5125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31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Красные, круглые мячики.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Висят на ветках куста. Очень полезные.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060848"/>
            <a:ext cx="6039196" cy="4530436"/>
          </a:xfrm>
        </p:spPr>
      </p:pic>
    </p:spTree>
    <p:extLst>
      <p:ext uri="{BB962C8B-B14F-4D97-AF65-F5344CB8AC3E}">
        <p14:creationId xmlns:p14="http://schemas.microsoft.com/office/powerpoint/2010/main" val="331582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Сидит девица в темнице, а коса на улице.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700808"/>
            <a:ext cx="6039196" cy="4530436"/>
          </a:xfrm>
        </p:spPr>
      </p:pic>
    </p:spTree>
    <p:extLst>
      <p:ext uri="{BB962C8B-B14F-4D97-AF65-F5344CB8AC3E}">
        <p14:creationId xmlns:p14="http://schemas.microsoft.com/office/powerpoint/2010/main" val="4731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Пришла без красок и без кисти, и перекрасила все листья.</a:t>
            </a: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402" y="1689244"/>
            <a:ext cx="6039196" cy="4530436"/>
          </a:xfrm>
        </p:spPr>
      </p:pic>
    </p:spTree>
    <p:extLst>
      <p:ext uri="{BB962C8B-B14F-4D97-AF65-F5344CB8AC3E}">
        <p14:creationId xmlns:p14="http://schemas.microsoft.com/office/powerpoint/2010/main" val="8114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CC00"/>
                </a:solidFill>
              </a:rPr>
              <a:t>Авторы</a:t>
            </a:r>
            <a:br>
              <a:rPr lang="ru-RU" dirty="0" smtClean="0">
                <a:solidFill>
                  <a:srgbClr val="00CC00"/>
                </a:solidFill>
              </a:rPr>
            </a:br>
            <a:endParaRPr lang="ru-RU" dirty="0">
              <a:solidFill>
                <a:srgbClr val="00CC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507786"/>
            <a:ext cx="8219256" cy="2937438"/>
          </a:xfrm>
        </p:spPr>
        <p:txBody>
          <a:bodyPr>
            <a:normAutofit fontScale="92500" lnSpcReduction="10000"/>
          </a:bodyPr>
          <a:lstStyle/>
          <a:p>
            <a:pPr marL="530352" indent="-457200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CC00"/>
                </a:solidFill>
              </a:rPr>
              <a:t>Фото учеников 2 класса «А»</a:t>
            </a:r>
          </a:p>
          <a:p>
            <a:pPr marL="530352" indent="-457200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CC00"/>
                </a:solidFill>
              </a:rPr>
              <a:t>Стихи об осени и загадки из сборника «Литературное чтение 2 класс»</a:t>
            </a:r>
          </a:p>
          <a:p>
            <a:pPr marL="530352" indent="-457200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CC00"/>
                </a:solidFill>
              </a:rPr>
              <a:t>Кл. Руководитель </a:t>
            </a:r>
            <a:r>
              <a:rPr lang="ru-RU" sz="4000" b="1" dirty="0" err="1" smtClean="0">
                <a:solidFill>
                  <a:srgbClr val="00CC00"/>
                </a:solidFill>
              </a:rPr>
              <a:t>Кокшарова</a:t>
            </a:r>
            <a:r>
              <a:rPr lang="ru-RU" sz="4000" b="1" dirty="0" smtClean="0">
                <a:solidFill>
                  <a:srgbClr val="00CC00"/>
                </a:solidFill>
              </a:rPr>
              <a:t> Н.А.</a:t>
            </a:r>
            <a:endParaRPr lang="ru-RU" sz="4000" b="1" dirty="0">
              <a:solidFill>
                <a:srgbClr val="00CC00"/>
              </a:solidFill>
            </a:endParaRPr>
          </a:p>
          <a:p>
            <a:pPr marL="530352" indent="-457200">
              <a:buFont typeface="Arial" pitchFamily="34" charset="0"/>
              <a:buChar char="•"/>
            </a:pPr>
            <a:endParaRPr lang="ru-RU" sz="4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Есть в осени первоначальной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Короткая, но дивная пора…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/>
              <a:t>Ф.Тютчев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06084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023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Кисти ярко-красные вянущих рябин.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А. Толстой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06084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370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Листья пожелтелые по ветру летят…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/>
              <a:t>А.Толстой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98884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72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Закружилась </a:t>
            </a:r>
            <a:r>
              <a:rPr lang="ru-RU" dirty="0">
                <a:solidFill>
                  <a:srgbClr val="FF0000"/>
                </a:solidFill>
              </a:rPr>
              <a:t>л</a:t>
            </a:r>
            <a:r>
              <a:rPr lang="ru-RU" dirty="0" smtClean="0">
                <a:solidFill>
                  <a:srgbClr val="FF0000"/>
                </a:solidFill>
              </a:rPr>
              <a:t>иства золотая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розоватой воде на пруду…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С.Есенин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132856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8962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Сухие </a:t>
            </a:r>
            <a:r>
              <a:rPr lang="ru-RU" dirty="0">
                <a:solidFill>
                  <a:srgbClr val="00B050"/>
                </a:solidFill>
              </a:rPr>
              <a:t>листья, </a:t>
            </a:r>
            <a:r>
              <a:rPr lang="ru-RU" dirty="0" smtClean="0">
                <a:solidFill>
                  <a:srgbClr val="00B050"/>
                </a:solidFill>
              </a:rPr>
              <a:t>сухие листья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Сухие </a:t>
            </a:r>
            <a:r>
              <a:rPr lang="ru-RU" dirty="0" smtClean="0">
                <a:solidFill>
                  <a:srgbClr val="00B050"/>
                </a:solidFill>
              </a:rPr>
              <a:t>листья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сухие листья…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err="1" smtClean="0">
                <a:solidFill>
                  <a:srgbClr val="00B050"/>
                </a:solidFill>
              </a:rPr>
              <a:t>В.Брюсов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60848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91893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Я заглядывал под кочки,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Под березовые пни.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smtClean="0">
                <a:solidFill>
                  <a:srgbClr val="FF3300"/>
                </a:solidFill>
              </a:rPr>
              <a:t>Ох, и хитрые грибочки…</a:t>
            </a:r>
            <a:br>
              <a:rPr lang="ru-RU" dirty="0" smtClean="0">
                <a:solidFill>
                  <a:srgbClr val="FF3300"/>
                </a:solidFill>
              </a:rPr>
            </a:br>
            <a:r>
              <a:rPr lang="ru-RU" dirty="0" err="1" smtClean="0">
                <a:solidFill>
                  <a:srgbClr val="FF3300"/>
                </a:solidFill>
              </a:rPr>
              <a:t>В.Берестов</a:t>
            </a:r>
            <a:r>
              <a:rPr lang="ru-RU" dirty="0" smtClean="0">
                <a:solidFill>
                  <a:srgbClr val="FF3300"/>
                </a:solidFill>
              </a:rPr>
              <a:t>.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924944"/>
            <a:ext cx="4968552" cy="3726414"/>
          </a:xfrm>
        </p:spPr>
      </p:pic>
    </p:spTree>
    <p:extLst>
      <p:ext uri="{BB962C8B-B14F-4D97-AF65-F5344CB8AC3E}">
        <p14:creationId xmlns:p14="http://schemas.microsoft.com/office/powerpoint/2010/main" val="21733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Весь день стоит как-бы хрустальный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И лучезарны вечера…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err="1">
                <a:solidFill>
                  <a:srgbClr val="0000FF"/>
                </a:solidFill>
              </a:rPr>
              <a:t>Ф</a:t>
            </a:r>
            <a:r>
              <a:rPr lang="ru-RU" dirty="0" err="1" smtClean="0">
                <a:solidFill>
                  <a:srgbClr val="0000FF"/>
                </a:solidFill>
              </a:rPr>
              <a:t>.Тютчев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708920"/>
            <a:ext cx="5281800" cy="3960440"/>
          </a:xfrm>
        </p:spPr>
      </p:pic>
    </p:spTree>
    <p:extLst>
      <p:ext uri="{BB962C8B-B14F-4D97-AF65-F5344CB8AC3E}">
        <p14:creationId xmlns:p14="http://schemas.microsoft.com/office/powerpoint/2010/main" val="20451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Стоит Антошка, на одной ножке. Сам маленький, а шляпа большая.</a:t>
            </a: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204864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2541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</TotalTime>
  <Words>102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Осень</vt:lpstr>
      <vt:lpstr>Есть в осени первоначальной Короткая, но дивная пора… Ф.Тютчев</vt:lpstr>
      <vt:lpstr>Кисти ярко-красные вянущих рябин. А. Толстой</vt:lpstr>
      <vt:lpstr>Листья пожелтелые по ветру летят… А.Толстой</vt:lpstr>
      <vt:lpstr>Закружилась листва золотая В розоватой воде на пруду… С.Есенин</vt:lpstr>
      <vt:lpstr>Сухие листья, сухие листья Сухие листья сухие листья… В.Брюсов</vt:lpstr>
      <vt:lpstr>Я заглядывал под кочки, Под березовые пни. Ох, и хитрые грибочки… В.Берестов.</vt:lpstr>
      <vt:lpstr>Весь день стоит как-бы хрустальный И лучезарны вечера… Ф.Тютчев</vt:lpstr>
      <vt:lpstr>Стоит Антошка, на одной ножке. Сам маленький, а шляпа большая.</vt:lpstr>
      <vt:lpstr>Красные, круглые мячики. Висят на ветках куста. Очень полезные.</vt:lpstr>
      <vt:lpstr>Сидит девица в темнице, а коса на улице.</vt:lpstr>
      <vt:lpstr>Пришла без красок и без кисти, и перекрасила все листья.</vt:lpstr>
      <vt:lpstr>Авторы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7</dc:creator>
  <cp:lastModifiedBy>7</cp:lastModifiedBy>
  <cp:revision>10</cp:revision>
  <dcterms:created xsi:type="dcterms:W3CDTF">2012-10-03T15:22:26Z</dcterms:created>
  <dcterms:modified xsi:type="dcterms:W3CDTF">2014-05-03T08:13:18Z</dcterms:modified>
</cp:coreProperties>
</file>