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7" r:id="rId3"/>
    <p:sldId id="259" r:id="rId4"/>
    <p:sldId id="258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78" d="100"/>
          <a:sy n="78" d="100"/>
        </p:scale>
        <p:origin x="-5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C785-0624-4AE4-B14D-F8B9620CF91C}" type="datetimeFigureOut">
              <a:rPr lang="ru-RU" smtClean="0"/>
              <a:pPr/>
              <a:t>16.05.2014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E6559B-07E9-4544-8BED-17F9C3CE29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C785-0624-4AE4-B14D-F8B9620CF91C}" type="datetimeFigureOut">
              <a:rPr lang="ru-RU" smtClean="0"/>
              <a:pPr/>
              <a:t>16.05.2014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559B-07E9-4544-8BED-17F9C3CE29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C785-0624-4AE4-B14D-F8B9620CF91C}" type="datetimeFigureOut">
              <a:rPr lang="ru-RU" smtClean="0"/>
              <a:pPr/>
              <a:t>16.05.2014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559B-07E9-4544-8BED-17F9C3CE29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C785-0624-4AE4-B14D-F8B9620CF91C}" type="datetimeFigureOut">
              <a:rPr lang="ru-RU" smtClean="0"/>
              <a:pPr/>
              <a:t>16.05.2014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E6559B-07E9-4544-8BED-17F9C3CE29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C785-0624-4AE4-B14D-F8B9620CF91C}" type="datetimeFigureOut">
              <a:rPr lang="ru-RU" smtClean="0"/>
              <a:pPr/>
              <a:t>16.05.2014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559B-07E9-4544-8BED-17F9C3CE29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C785-0624-4AE4-B14D-F8B9620CF91C}" type="datetimeFigureOut">
              <a:rPr lang="ru-RU" smtClean="0"/>
              <a:pPr/>
              <a:t>16.05.2014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559B-07E9-4544-8BED-17F9C3CE29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C785-0624-4AE4-B14D-F8B9620CF91C}" type="datetimeFigureOut">
              <a:rPr lang="ru-RU" smtClean="0"/>
              <a:pPr/>
              <a:t>16.05.2014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FE6559B-07E9-4544-8BED-17F9C3CE29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C785-0624-4AE4-B14D-F8B9620CF91C}" type="datetimeFigureOut">
              <a:rPr lang="ru-RU" smtClean="0"/>
              <a:pPr/>
              <a:t>16.05.2014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559B-07E9-4544-8BED-17F9C3CE29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C785-0624-4AE4-B14D-F8B9620CF91C}" type="datetimeFigureOut">
              <a:rPr lang="ru-RU" smtClean="0"/>
              <a:pPr/>
              <a:t>16.05.2014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559B-07E9-4544-8BED-17F9C3CE29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C785-0624-4AE4-B14D-F8B9620CF91C}" type="datetimeFigureOut">
              <a:rPr lang="ru-RU" smtClean="0"/>
              <a:pPr/>
              <a:t>16.05.2014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559B-07E9-4544-8BED-17F9C3CE29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C785-0624-4AE4-B14D-F8B9620CF91C}" type="datetimeFigureOut">
              <a:rPr lang="ru-RU" smtClean="0"/>
              <a:pPr/>
              <a:t>16.05.2014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559B-07E9-4544-8BED-17F9C3CE29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846C785-0624-4AE4-B14D-F8B9620CF91C}" type="datetimeFigureOut">
              <a:rPr lang="ru-RU" smtClean="0"/>
              <a:pPr/>
              <a:t>16.05.2014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E6559B-07E9-4544-8BED-17F9C3CE29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6247"/>
          <a:stretch>
            <a:fillRect/>
          </a:stretch>
        </p:blipFill>
        <p:spPr bwMode="auto">
          <a:xfrm>
            <a:off x="428596" y="1285860"/>
            <a:ext cx="3216225" cy="502574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Прямоугольник 6"/>
          <p:cNvSpPr/>
          <p:nvPr/>
        </p:nvSpPr>
        <p:spPr>
          <a:xfrm>
            <a:off x="1428728" y="0"/>
            <a:ext cx="65245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Моя любимая книга</a:t>
            </a:r>
            <a:endParaRPr lang="ru-RU" sz="54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857364"/>
            <a:ext cx="1961886" cy="2719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6" name="Picture 2" descr="http://topkid.com.ua/data/big/1_9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1428736"/>
            <a:ext cx="1357322" cy="18106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8" name="Picture 4" descr="http://mirknig.mobi/uploads/posts/2013-01/130611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3500438"/>
            <a:ext cx="1428760" cy="18573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Прямоугольник 12"/>
          <p:cNvSpPr/>
          <p:nvPr/>
        </p:nvSpPr>
        <p:spPr>
          <a:xfrm>
            <a:off x="6000760" y="5072074"/>
            <a:ext cx="294227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Работу выполнил </a:t>
            </a:r>
          </a:p>
          <a:p>
            <a:pPr algn="ctr"/>
            <a:r>
              <a:rPr lang="ru-RU" sz="2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Ученик 4 «Б» класса</a:t>
            </a:r>
          </a:p>
          <a:p>
            <a:pPr algn="ctr"/>
            <a:r>
              <a:rPr lang="ru-RU" sz="24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ГБОУ СОШ №511</a:t>
            </a:r>
          </a:p>
          <a:p>
            <a:pPr algn="ctr"/>
            <a:r>
              <a:rPr lang="ru-RU" sz="2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Г.Санкт-Петербурга</a:t>
            </a:r>
            <a:endParaRPr lang="ru-RU" sz="24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357298"/>
            <a:ext cx="3092634" cy="428628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4143372" y="1285860"/>
            <a:ext cx="5000628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Эдуард Николаевич Успенский родился 22 декабря 1937 года в г.Егорьевске Московской области. Детский писатель. Среди его популярных персонажей – Крокодил Гена, Чебурашка, Старуха Шапокляк,  Дядя Фёдор, почтальон Печкин и другие.</a:t>
            </a:r>
            <a:endParaRPr lang="ru-RU" sz="28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0"/>
            <a:ext cx="47695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Успенский Э.Н.</a:t>
            </a:r>
            <a:endParaRPr lang="ru-RU" sz="54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23693" r="4417"/>
          <a:stretch>
            <a:fillRect/>
          </a:stretch>
        </p:blipFill>
        <p:spPr bwMode="auto">
          <a:xfrm>
            <a:off x="500034" y="1285860"/>
            <a:ext cx="2857520" cy="33987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4357686" y="1285860"/>
            <a:ext cx="4500594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Первая книга Э.Успенского</a:t>
            </a:r>
          </a:p>
          <a:p>
            <a:r>
              <a:rPr lang="ru-RU" sz="2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про Дядю Фёдора «Дядя Фёдор, пёс и кот» </a:t>
            </a:r>
          </a:p>
          <a:p>
            <a:r>
              <a:rPr lang="ru-RU" sz="2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была опубликована в 1974. </a:t>
            </a:r>
            <a:endParaRPr lang="ru-RU" sz="28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5000636"/>
            <a:ext cx="814393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Главный герой книги –</a:t>
            </a:r>
          </a:p>
          <a:p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шестилетний мальчик, которого родители</a:t>
            </a:r>
          </a:p>
          <a:p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зовут дядей Фёдором за его 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с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амостоятельность.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Picture 2" descr="http://www.spbgu.ru/forums/uploads/post-11-12569851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4286256"/>
            <a:ext cx="2667018" cy="200026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video-rama.ru/upload/video/thumbs/medium/2012/12/23/djadja-fyodor-pyos-i-kot-matroskin-i-sharik1356250480-50d6bd7058d8c.jpg"/>
          <p:cNvPicPr>
            <a:picLocks noChangeAspect="1" noChangeArrowheads="1"/>
          </p:cNvPicPr>
          <p:nvPr/>
        </p:nvPicPr>
        <p:blipFill>
          <a:blip r:embed="rId2"/>
          <a:srcRect t="6250" b="6249"/>
          <a:stretch>
            <a:fillRect/>
          </a:stretch>
        </p:blipFill>
        <p:spPr bwMode="auto">
          <a:xfrm>
            <a:off x="2143108" y="1428736"/>
            <a:ext cx="4572000" cy="300039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Прямоугольник 5"/>
          <p:cNvSpPr/>
          <p:nvPr/>
        </p:nvSpPr>
        <p:spPr>
          <a:xfrm>
            <a:off x="285720" y="4643446"/>
            <a:ext cx="850109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После того, как родители запретили Дяде Фёдору оставить в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квартире  бездомного кота Матроскина, он ушёл из дома. 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Вместе с Матроскиным и собакой Шариком они нашли дом в деревне, поселились  в нем  и стали вести совместное хозяйство.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0"/>
            <a:ext cx="65709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Краткое содержание</a:t>
            </a:r>
            <a:endParaRPr lang="ru-RU" sz="54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0"/>
            <a:ext cx="6573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накомство с книгой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1571612"/>
            <a:ext cx="8038739" cy="39703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С этой книгой впервые я познакомился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</a:p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после просмотра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 мультфильма «Трое из </a:t>
            </a:r>
          </a:p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Пр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остоквашино». 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Мультфильм мне помог</a:t>
            </a:r>
          </a:p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представить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 себе внешность всех героев, </a:t>
            </a:r>
          </a:p>
          <a:p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кроме Тр-тр-Мити, потому что в мульфильме </a:t>
            </a:r>
          </a:p>
          <a:p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его не было.</a:t>
            </a:r>
          </a:p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Книга очень добрая и весёлая. Много смешных </a:t>
            </a:r>
          </a:p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моментов. Советую прочитать её всем ребятам.</a:t>
            </a:r>
            <a:endParaRPr lang="ru-RU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  <a:p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315</TotalTime>
  <Words>188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Слайд 1</vt:lpstr>
      <vt:lpstr>Слайд 2</vt:lpstr>
      <vt:lpstr>Слайд 3</vt:lpstr>
      <vt:lpstr>Слайд 4</vt:lpstr>
      <vt:lpstr>Слайд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Татьяненко</dc:creator>
  <cp:lastModifiedBy>Пользователь</cp:lastModifiedBy>
  <cp:revision>22</cp:revision>
  <dcterms:created xsi:type="dcterms:W3CDTF">2013-10-23T17:56:42Z</dcterms:created>
  <dcterms:modified xsi:type="dcterms:W3CDTF">2014-05-16T08:11:11Z</dcterms:modified>
</cp:coreProperties>
</file>