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737" autoAdjust="0"/>
  </p:normalViewPr>
  <p:slideViewPr>
    <p:cSldViewPr>
      <p:cViewPr>
        <p:scale>
          <a:sx n="80" d="100"/>
          <a:sy n="80" d="100"/>
        </p:scale>
        <p:origin x="-1411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9DE1E-1210-46F6-AF50-26EC939EAB9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B7C1-69F3-40AB-9248-CF8C33837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11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AE680C-73FC-4F02-AA5B-E9E1126A75C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2D7AB6-FFA6-41E4-B23D-80BFC9520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точки\PIC_1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6156176" cy="31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29600" cy="11001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1600" cap="none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Веневское муниципальное дошкольное образовательное учреждение детский сад № 5 комбинированного вида</a:t>
            </a:r>
            <a:r>
              <a:rPr lang="ru-RU" sz="1600" cap="none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600" cap="none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1600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59279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Паспорт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проекта по формированию культуры здорового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образа жизни на тему: 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«Хочу быть здоровым!»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2514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Подготовила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воспитатель Кувшинова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Ольга Владимировна</a:t>
            </a:r>
            <a:r>
              <a:rPr kumimoji="0" lang="ru-RU" sz="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</a:t>
            </a: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02581" y="6501885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2012</a:t>
            </a:r>
            <a:r>
              <a:rPr kumimoji="0" lang="ru-RU" sz="18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год</a:t>
            </a:r>
            <a:endParaRPr kumimoji="0" lang="ru-RU" sz="1800" b="1" i="0" u="none" strike="noStrike" normalizeH="0" baseline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476672"/>
            <a:ext cx="4831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4 этап. Завершение проекта</a:t>
            </a:r>
            <a:r>
              <a:rPr kumimoji="0" lang="en-US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: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9512" y="1196752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Музыкально-театрализованный праздник по сказкам К.И.Чуковского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« Мойдодыр и все, все,все!»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95736" y="2060848"/>
            <a:ext cx="4210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Ожидаемые результаты</a:t>
            </a:r>
            <a:r>
              <a:rPr kumimoji="0" lang="en-US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: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79512" y="2780928"/>
            <a:ext cx="86044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создание предпосылок к снижению заболеваемости  детей;</a:t>
            </a:r>
            <a:endParaRPr kumimoji="0" lang="en-US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позитивные изменения в развитии детей- формирование желания заботиться о сохранении своего здоровья; знакомство с правилами здорового образа жизни, личной гигиены, гигиены здоровья;</a:t>
            </a:r>
            <a:endParaRPr kumimoji="0" lang="en-US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-координация деятельности по формированию здорового образа жизни между родителями и сотрудниками ДОУ.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9512" y="5373216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Участники проекта:</a:t>
            </a:r>
            <a:r>
              <a:rPr kumimoji="0" lang="en-US" sz="2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  </a:t>
            </a:r>
            <a:r>
              <a:rPr kumimoji="0" lang="ru-RU" sz="2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педагоги, дети, родители.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79512" y="6093296"/>
            <a:ext cx="853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Состав участников:    </a:t>
            </a: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групповой, подгрупповой, личный, семейный.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5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  <p:bldP spid="23555" grpId="0"/>
      <p:bldP spid="23558" grpId="0"/>
      <p:bldP spid="23559" grpId="0"/>
      <p:bldP spid="235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48895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35696" y="188640"/>
            <a:ext cx="55376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Календарное планирование.</a:t>
            </a:r>
            <a:endParaRPr kumimoji="0" lang="ru-RU" sz="32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28859"/>
              </p:ext>
            </p:extLst>
          </p:nvPr>
        </p:nvGraphicFramePr>
        <p:xfrm>
          <a:off x="0" y="1052736"/>
          <a:ext cx="9143999" cy="5805264"/>
        </p:xfrm>
        <a:graphic>
          <a:graphicData uri="http://schemas.openxmlformats.org/drawingml/2006/table">
            <a:tbl>
              <a:tblPr/>
              <a:tblGrid>
                <a:gridCol w="3346344"/>
                <a:gridCol w="2451311"/>
                <a:gridCol w="3346344"/>
              </a:tblGrid>
              <a:tr h="43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Дни недели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Тема</a:t>
                      </a: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Содержание и формы работы</a:t>
                      </a: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741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Понедельник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« Мой организм»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2197" marR="32197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Дать детям элементарные представления о своем организме. Убедить в необходимости заботиться и беречь свои органы (уши, зубы, руки, ноги и т. д.).</a:t>
                      </a:r>
                    </a:p>
                  </a:txBody>
                  <a:tcPr marL="32197" marR="3219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Утро.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 Рассмотреть уголок красоты в умывальной комнате. Объяснить для чего он нужен и правила его использования.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Дежурство по столовой.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Чтение  В.Бианки «Купание медвежат».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Дидактические игры: «Покажи и назови», «Четвертый лишний».</a:t>
                      </a: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Организованная образовательная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Беседа на тему : «Знай свое тело».</a:t>
                      </a: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Прогулка.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Загадки по теме.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Дидактические игры: «Узнай по голосу», «Да- нет».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Подвижные игры: «Помощники», «Беги к тому кого назову».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Игра средней подвижности «Зеркало».</a:t>
                      </a: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Вечер.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Артикуляционная гимнастика: «Заборчик», «Лошадка», « Грибок».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Пальчиковая гимнастика: «Как- то утром», «Аленка маленька».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Беседа на тему: Волшебные помощники».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Сюжетно- ролевая игра «Семья».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Дидактическая игра «Хорошо- плохо».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Игра средней подвижности «Делай как я».</a:t>
                      </a: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Работа с родителями.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Анкетирование на тему: «Здоровье моего малыша».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Информация в уголок здоровья: «Ребенок у экрана».</a:t>
                      </a: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661256" y="4171392"/>
            <a:ext cx="5373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1484784"/>
            <a:ext cx="33478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90696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93496"/>
              </p:ext>
            </p:extLst>
          </p:nvPr>
        </p:nvGraphicFramePr>
        <p:xfrm>
          <a:off x="-12098" y="23751"/>
          <a:ext cx="9144001" cy="6858587"/>
        </p:xfrm>
        <a:graphic>
          <a:graphicData uri="http://schemas.openxmlformats.org/drawingml/2006/table">
            <a:tbl>
              <a:tblPr/>
              <a:tblGrid>
                <a:gridCol w="3346344"/>
                <a:gridCol w="2451313"/>
                <a:gridCol w="3346344"/>
              </a:tblGrid>
              <a:tr h="426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День недели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Тема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Содержание и формы работы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671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Вторник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«Чтобы быть здоровым».</a:t>
                      </a:r>
                    </a:p>
                  </a:txBody>
                  <a:tcPr marL="30178" marR="3017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Продолжать формировать у детей навыки личной гигиены и культуры поведения за столом. Развивать осознанное отношение к выполнению культурно- гигиенических навыков.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Утро.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Разобрать пословицы и поговорки о здоровье. Обсудить их смысл.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Беседа на тему: «В здоровом теле- здоровый дух».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Дежурство в уголке природы.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Дидактические игры: «Чудесный мешочек», «Кому что нужно».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Организованная образовательная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«Мы вас любим зубки!» (практическое занятие).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Художественное творчество. «Помощники Мойдодыра» (лепка).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Прогулка.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Наблюдение за подвижными играми старших детей.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Покормить птиц.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Подвижные игры: «Платочек», «Эстафета».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Игра средней подвижности «По следам».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Вечер.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Артикуляционная гимнастика: «Хоккей», «Заборчик», «Вкусное варенье».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Пальчиковая гимнастика: «Лесенка».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Чтение А. Антипов «Зубки заболели».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Рассматривание плаката: «Правила поведения за столом во время еды».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Сюжетно- ролевая игра «Салон красоты».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Дидактическая игра «Кому что нужно?».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Работа с родителями.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Беседа на тему: «Здоровье ребенка в наших руках».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Информация в уголок здоровья: «Как бороться с кариозными монстрами».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Documents and Settings\Say)\Рабочий стол\Фото\IMG_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1770">
            <a:off x="1105293" y="4006620"/>
            <a:ext cx="3672408" cy="2754149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1" cy="6862365"/>
        </p:xfrm>
        <a:graphic>
          <a:graphicData uri="http://schemas.openxmlformats.org/drawingml/2006/table">
            <a:tbl>
              <a:tblPr/>
              <a:tblGrid>
                <a:gridCol w="3346344"/>
                <a:gridCol w="2451313"/>
                <a:gridCol w="3346344"/>
              </a:tblGrid>
              <a:tr h="365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</a:rPr>
                        <a:t>День недели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</a:rPr>
                        <a:t>Тема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Содержание и формы работы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567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Среда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«Витамины и правильное питание»</a:t>
                      </a:r>
                    </a:p>
                  </a:txBody>
                  <a:tcPr marL="16070" marR="160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Дать понятие о пользе витаминов, их значении для здоровья человека.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Закрепить понятие о том, что здоровье напрямую зависит от правильного питания.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Воспитывать заботливое отношение к своему здоровью.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Утро.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Рассматривание иллюстраций с изображением овощей и фруктов. Назвать фрукты и овощи изображенные на плакате.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Беседа на тему: «Наши верные друзья полезные продукты».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Дидактические игры: «Витамины с грядок», «Сад- огород».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Организованная образовательная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«Витамины и здоровые продукты».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Аппликация «Витамины с грядок».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Прогулка.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Загадки по теме.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Дидактическая игра «Вершки- корешки»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Подвижные игры «Кто скорее соберет?», «Овощи- фрукты».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Вечер.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Артикуляционная гимнастика: «Маляр красит забор», «Маятник», «Лошадка».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Пальчиковая гимнастика «Компот».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Игра- драматизация по сказке К.И. Чуковского «Федорино горе»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Сюжетно- ролевая игра «Магазин»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Игра средней подвижности «Наша грядка».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Дид.игра «Здоровье из корзинки».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Прогулка.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Дидактическая игра «Съедобное- несъедобное»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Игра средней подвижности «Яблоки»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Работа с родителями.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Информация в уголке здоровья «Витамины и минералы- незаменимые компоненты питания».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</a:rPr>
                        <a:t>День недели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</a:rPr>
                        <a:t>Тема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Содержание и формы работы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29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Четверг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«Я и режим дня»</a:t>
                      </a:r>
                    </a:p>
                  </a:txBody>
                  <a:tcPr marL="16070" marR="160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Сформировать представление о режиме дня.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Убедить в необходимости соблюдать режим дня для сохранения и укрепления здоровья.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Воспитывать самостоятельность при выполнении режимных моментов.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Утро.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Поручить подгруппе детей полить огород в уголке природы.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Рассмотреть ростки зеленого горошка и морковки. Найти отличия. Отметить ценность этих продуктов.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Побеседовать на тему: «Для чего нужен сон?»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Дидактические игры: «Утро, день, вечер, ночь», «Когда это бывает?».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Организованная образовательная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«С утра до вечера».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Художественное творчество. Рисование «Мы делаем зарядку».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Прогулка.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Понаблюдать за солнцем, отметить, что оно стало греть теплее. Люди поменяли теплую одежду на более легкую.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Загадки о временах года и времени суток.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Дидактическая игра «Время суток».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Подвижные игры « Что скорее наступает?», «День- ночь».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Вечер.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Совместная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Артикуляционная гимнастика: « Желобок», «Рыбка».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Пальчиковая гимнастика: «Урожай»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Чтение Д.Грачев «Обед».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Рассматривание и заполнение плаката «Мой день».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Самостоятельная деятельность.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Сюжетно- ролевая игра «Не выспался».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Игра средней подвижности «Веснянка».</a:t>
                      </a:r>
                    </a:p>
                  </a:txBody>
                  <a:tcPr marL="16070" marR="16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I:\DSC_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4251">
            <a:off x="2290696" y="2165130"/>
            <a:ext cx="5723142" cy="3815428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/>
              <a:tblGrid>
                <a:gridCol w="1822876"/>
                <a:gridCol w="3095451"/>
                <a:gridCol w="4225672"/>
              </a:tblGrid>
              <a:tr h="507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</a:rPr>
                        <a:t>День недели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</a:rPr>
                        <a:t>Тема</a:t>
                      </a: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Содержание и формы работы</a:t>
                      </a: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79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Пятница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Презентация</a:t>
                      </a:r>
                    </a:p>
                  </a:txBody>
                  <a:tcPr marL="57509" marR="5750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Формировать культуру здорового образа жизни у дошкольников.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Формировать положительную мотивацию к сохранению и укреплению собственного здоровья.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Совершенствовать элементарные гигиенические и культурные навыки.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Продолжать формировать у детей эмоциональное отношение к произведениям К. И. Чуковского.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Развивать творческие способности.</a:t>
                      </a: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Музыкально- театрализованный праздник «Мойдодыр и все, все, все!»</a:t>
                      </a: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 and Settings\Say)\Рабочий стол\Фото\IMG_04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944" y="964052"/>
            <a:ext cx="7223448" cy="541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D:\Documents and Settings\Say)\Рабочий стол\Фото\IMG_04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2830">
            <a:off x="5897296" y="242826"/>
            <a:ext cx="3074238" cy="230554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6" name="Picture 4" descr="D:\Documents and Settings\Say)\Рабочий стол\Фото\IMG_04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0936">
            <a:off x="-50100" y="4687641"/>
            <a:ext cx="2775729" cy="208167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 rot="20555815">
            <a:off x="243986" y="936471"/>
            <a:ext cx="3215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Bolero script" pitchFamily="66" charset="0"/>
              </a:rPr>
              <a:t>Спасибо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Bolero script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42825">
            <a:off x="2637360" y="4623143"/>
            <a:ext cx="63967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Bolero script" pitchFamily="66" charset="0"/>
              </a:rPr>
              <a:t>За  Внимание 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Bolero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Паспорт проекта на тему: «Культура формирования здорового образа жизни».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2696" y="1196752"/>
            <a:ext cx="15185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Проблема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19675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настоящее время существуют тенденции снижения здоровья подрастающего поколения, поэтому потребность в формировании у детей представлений о здоровом образе жизни возрастает. Для осуществления преемственности в формировании привычки к здоровому образу жизни у дошкольников, необходима совместная работа педагогов и родителей. Формирование у детей  навыков здорового образа жизни реализуется через активную деятельность всех участников проекта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661248"/>
            <a:ext cx="3945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Полное наименование проекта:</a:t>
            </a:r>
            <a:endParaRPr kumimoji="0" lang="ru-RU" sz="1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5661248"/>
            <a:ext cx="3024336" cy="4001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«Хочу быть здоровым!»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67744" y="6093296"/>
            <a:ext cx="3471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Тип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</a:t>
            </a: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творческий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27650" grpId="0"/>
      <p:bldP spid="10" grpId="0"/>
      <p:bldP spid="276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347864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Цели проекта:</a:t>
            </a:r>
            <a:endParaRPr lang="ru-RU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419872" y="1268760"/>
            <a:ext cx="5724128" cy="5184576"/>
          </a:xfrm>
          <a:prstGeom prst="wedgeRoundRectCallout">
            <a:avLst>
              <a:gd name="adj1" fmla="val -59254"/>
              <a:gd name="adj2" fmla="val -58510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412776"/>
            <a:ext cx="522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dirty="0"/>
          </a:p>
          <a:p>
            <a:pPr marL="400050" indent="-400050"/>
            <a:r>
              <a:rPr lang="ru-RU" dirty="0" smtClean="0">
                <a:solidFill>
                  <a:srgbClr val="FFC000"/>
                </a:solidFill>
              </a:rPr>
              <a:t>        </a:t>
            </a:r>
            <a:r>
              <a:rPr lang="ru-RU" b="1" dirty="0" smtClean="0">
                <a:solidFill>
                  <a:srgbClr val="FFC000"/>
                </a:solidFill>
              </a:rPr>
              <a:t>Углублять </a:t>
            </a:r>
            <a:r>
              <a:rPr lang="ru-RU" b="1" dirty="0">
                <a:solidFill>
                  <a:srgbClr val="FFC000"/>
                </a:solidFill>
              </a:rPr>
              <a:t>и систематизировать </a:t>
            </a:r>
            <a:r>
              <a:rPr lang="ru-RU" b="1" dirty="0" smtClean="0">
                <a:solidFill>
                  <a:srgbClr val="FFC000"/>
                </a:solidFill>
              </a:rPr>
              <a:t> представления детей </a:t>
            </a:r>
            <a:r>
              <a:rPr lang="ru-RU" b="1" dirty="0">
                <a:solidFill>
                  <a:srgbClr val="FFC000"/>
                </a:solidFill>
              </a:rPr>
              <a:t>о факторах, влияющих на состояние своего здоровья, формировать осознанное выполнение требований к безопасности жизни.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67944" y="3212976"/>
            <a:ext cx="5076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</a:rPr>
              <a:t>Обогащать знания детей о витаминах и продуктах питания, и  их полезных свойствах. Формировать представление детей о влиянии на здоровье человека здорового питания.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Повышать компетентность родителей по проблеме формирования у детей предпосылок к здоровому образу </a:t>
            </a:r>
            <a:r>
              <a:rPr lang="ru-RU" b="1" dirty="0" smtClean="0">
                <a:solidFill>
                  <a:srgbClr val="FFC000"/>
                </a:solidFill>
              </a:rPr>
              <a:t>жизни</a:t>
            </a:r>
            <a:r>
              <a:rPr lang="ru-RU" b="1" dirty="0">
                <a:solidFill>
                  <a:srgbClr val="FFC000"/>
                </a:solidFill>
              </a:rPr>
              <a:t>, организации оздоровительной и профилактической работы с детьми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Documents and Settings\Say)\Рабочий стол\Фото\IMG_04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5035">
            <a:off x="297428" y="2150548"/>
            <a:ext cx="3660786" cy="274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332656"/>
            <a:ext cx="5020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Образовательные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области: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042865"/>
            <a:ext cx="57241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Times New Roman" pitchFamily="18" charset="0"/>
              </a:rPr>
              <a:t>Познание.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Занятия по темам: «Знай свое тело», «Мы любим вас - зубки!», «Витамины и здоровые продукты», «С утра до вечера».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7416" y="1844824"/>
            <a:ext cx="525658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Социализация.</a:t>
            </a:r>
            <a:r>
              <a:rPr kumimoji="0" lang="ru-RU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Сюжетно-ролевые игры: «Семья», «Салон красоты», «Магазин», «Не выспался».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Игра- драматизация по сказкам К.И. Чуковского «Федорино горе».</a:t>
            </a:r>
          </a:p>
          <a:p>
            <a:pPr algn="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Дидактические игры( словесные, настольно- печатные, с предметами): «Покажи и назови», «Узнай по голосу», «Четвертый лишний», «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 - нет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», «Чудесный мешочек», «Кому что нужно?», «Витамины с грядок», «Сад-огород», «Вершки- корешки», «Съедобное- несъедобное», «Утро, день, вечер, ночь», «Время суток», «Когда это бывает?», «Здоровье из корзинки», </a:t>
            </a:r>
          </a:p>
          <a:p>
            <a:pPr algn="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«Кто больше знает слов», «Хорошо-плохо»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1520" y="5059923"/>
            <a:ext cx="424847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Чтение художественной литературы.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Чтение: А. Антипов «Зубки заболели», К.И. Чуковский «Мойдодыр», В.Бианки «Купание медвежат»,  Д. Грачев «Обед».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Загадывание загадок по теме.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697" grpId="0"/>
      <p:bldP spid="29698" grpId="0"/>
      <p:bldP spid="296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 and Settings\Say)\Рабочий стол\Фото\IMG_04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6688">
            <a:off x="467265" y="2615806"/>
            <a:ext cx="3402132" cy="255145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D:\Documents and Settings\Say)\Рабочий стол\Фото\IMG_04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473">
            <a:off x="4894727" y="1320998"/>
            <a:ext cx="4056778" cy="304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50141"/>
            <a:ext cx="87849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Здоровье.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Пальчиковые гимнастики. С.Е. Большакова, О.И.Крупенчук, Е.Синициной, Л.Савина.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Артикуляционные гимнастики. Е.Колесникова.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Игры с водой. А.А. Дыхательная гимнастика.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Соблюдение режима дня.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Обширное умывание.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Гимнастика после сна.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Занятия по ЗОЖ: «Мы вас любим зубки!»,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«Витамины и полезные продукты», «Знай свое тело»,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«С утра до вечера».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1520" y="4797152"/>
            <a:ext cx="871296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Физическая культура.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Подвижные игры: «Помощники», «Зеркало», «Платочек», Эстафета, «Кто скорее соберет?», «Овощи-Фрукты», « Что скорее наступает?», «День- ночь»», «Беги к тому кого назову»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Игры средней и малой подвижности: «Яблоки», «Наша грядка», «Зеркало», «Делай как я», «Веснянка»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Общеразвивающие упражнения(по плану).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Основные виды движений (по плану).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ocuments and Settings\Say)\Рабочий стол\Фото\IMG_04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9747">
            <a:off x="361135" y="4298782"/>
            <a:ext cx="3928347" cy="29460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8640"/>
            <a:ext cx="60121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Коммуникация. </a:t>
            </a:r>
            <a:endParaRPr kumimoji="0" lang="en-US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Беседы по темам: «Волшебные помощники», «В здоровом теле- здоровый дух», «Культура поведения во время еды», «Наши верные друзья полезные продукты»,  «Учимся быть здоровыми», «Соблюдай режим дня», «Для чего нужен сон?».</a:t>
            </a:r>
            <a:endParaRPr kumimoji="0" lang="en-US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Загадывание загадок по теме.</a:t>
            </a:r>
          </a:p>
          <a:p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Использование пословиц и поговорок.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76056" y="2225770"/>
            <a:ext cx="388843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Художественное творчество.</a:t>
            </a: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</a:t>
            </a:r>
            <a:endParaRPr kumimoji="0" lang="en-US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Рисование: «Как мы делаем зарядку!»;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Лепка: «Помощники Мойдодыра»;</a:t>
            </a:r>
            <a:r>
              <a:rPr kumimoji="0" lang="en-US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Аппликация: «Кладовая витаминов».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3429000"/>
            <a:ext cx="489654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Режимные моменты: </a:t>
            </a:r>
            <a:endParaRPr kumimoji="0" lang="en-US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Утренняя гимнастика; мытье рук, прогулки, гимнастика после сна, умывание, полоскание рта, завтрак, обед, полдник.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35896" y="4293096"/>
            <a:ext cx="52920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Безопасность.</a:t>
            </a:r>
            <a:endParaRPr kumimoji="0" lang="en-US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Дидактические игры: «Да</a:t>
            </a:r>
            <a:r>
              <a:rPr kumimoji="0" lang="en-US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</a:t>
            </a:r>
            <a:r>
              <a:rPr kumimoji="0" lang="en-US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нет», «Покажи и назови», «Кому что нужно?», «Съедобное- несъедобное», «Витамины с грядок», «Когда это бывает?».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Беседы: « В здоровом теле- здоровый дух», «Культура поведения во время еды», «Наши верные друзья полезные продукты», «Для чего нужен сон?».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  <p:bldP spid="1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D:\Documents and Settings\Say)\Рабочий стол\Фото\IMG_0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6094">
            <a:off x="230006" y="2313052"/>
            <a:ext cx="4034037" cy="302535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485" name="Picture 5" descr="D:\Documents and Settings\Say)\Рабочий стол\Фото\IMG_04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562">
            <a:off x="4888819" y="3201543"/>
            <a:ext cx="3780008" cy="28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83704"/>
            <a:ext cx="57961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Формы работы с семьей. </a:t>
            </a:r>
            <a:endParaRPr kumimoji="0" lang="en-US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Анкетирование на тему: «Здоровье моего малыша».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Информация в уголке здоровья по темам: «Ребенок у экрана», «Как бороться с кариозными монстрами», «Витамины и минералы- незаменимые компоненты питания».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Беседа: «Здоровье ребенка в наших руках».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07704" y="2276872"/>
            <a:ext cx="72362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Трудовая.</a:t>
            </a: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</a:t>
            </a:r>
            <a:endParaRPr kumimoji="0" lang="en-US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Дежурства по столовой, индивидуальные и групповые  поручения, коллективный труд на прогулке и в уголке природы.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512" y="5301208"/>
            <a:ext cx="5122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Музыка. </a:t>
            </a:r>
            <a:endParaRPr kumimoji="0" lang="en-US" sz="2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Заучивание и пение песен: «Урожай», «Колыбельная».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934735" y="6093296"/>
            <a:ext cx="33831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Период:</a:t>
            </a:r>
            <a:r>
              <a:rPr kumimoji="0" lang="en-US" sz="22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    </a:t>
            </a:r>
            <a:r>
              <a:rPr kumimoji="0" lang="ru-RU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краткосрочный.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  <p:bldP spid="20483" grpId="0"/>
      <p:bldP spid="20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1720" y="188640"/>
            <a:ext cx="5117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Этапы реализации проекта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:</a:t>
            </a:r>
            <a:endParaRPr kumimoji="0" lang="ru-RU" sz="32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4753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1этап. Выбор темы проекта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1520" y="1484784"/>
            <a:ext cx="867645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Задача раннего формирования культуры здорового образа жизни актуальна, своевременна и достаточно сложна. Дошкольный возраст является решающим в формировании фундамента физического и психического здоровья. Ведь именно до семи лет идет интенсивное развитие органов и становление функциональных систем организма, закладываются основные черты личности, формируется характер. Важно на этом этапе сформировать у детей базу знаний и практических навыков здорового образа жизни.</a:t>
            </a:r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Современное состояние общества, высочайшие темпы его развития представляют все новые, более высокие требования к человеку и его здоровью. Значение культа здоровья возрастает.</a:t>
            </a:r>
          </a:p>
          <a:p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В.А. Сухомлинский писал: «Я не боюсь еще и еще повторить: забота о здоровье - это важнейший труд воспитателей. От жизнерадостности, бодрости детей зависит их духовная жизнь, мировоззрение, умственное развитие, прочность знаний, вера в свои силы». «Здоровье- это вершина, которую должен каждый покорить сам» - так гласит восточная мудрость. Задача педагогов- научить детей покорять эту вершину. Чтобы жить в нашем мире, человек должен иметь контроль над собой: над своим телом, душой, умом.</a:t>
            </a:r>
          </a:p>
          <a:p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Современный человек не имеет права считать себя образованным, не освоив культуру здоровья. Культура здоровья определяет, прежде всего, умение жить, не вредя своему организму, а принося ему пользу.</a:t>
            </a:r>
          </a:p>
          <a:p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Здоровье – это не только отсутствие болезней, это состояние оптимальной работоспособности, творческой отдачи, эмоционального  тонуса, того, что создает фундамент будущего благополучия личности.</a:t>
            </a:r>
          </a:p>
          <a:p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Поэтому главными задачами по укреплению здоровья детей в детском саду являются формирование у них представлений о здоровье как одной из главных ценностей жизни, формирование здорового образа жизни. Надо научить ребенка правильному выбору в любой ситуации только полезного для здоровья и отказа от вредного. Привить ребенку чувство ответственности за свое здоровье. Эти задачи должны решаться путем создания целостной системы по сохранению физического, психического и социального благополучия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3" grpId="0"/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47410"/>
            <a:ext cx="3744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2этап. Планирование</a:t>
            </a:r>
            <a:r>
              <a:rPr kumimoji="0" lang="en-US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: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620688"/>
            <a:ext cx="864096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-подобрать методическую, научно- популярную литературу, иллюстративный материал по данной теме;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-привлечь внимания  родителей к проблеме оздоровительной работы с детьми;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 организовать предметно-развивающую среду в группе: 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Изготовление дидактических игр: «Кому что нужно», «Витамины с грядок», «Сад-огород», «Вершки- корешки», «Съедобное- несъедобное», «Утро, день, вечер, ночь», «Время суток», «Когда это бывает?», «Здоровье из корзинки».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Создание уголка красоты в умывальной комнате.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Приобретение плакатов по темам : «Правила поведение за столом во время еды», «Овощи и фрукты», «Мой день».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Изготовление атрибутов к сюжетно- ролевым играм «Семья», «Больница», «Аптека», «Магазин».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-разработка комплекса мероприятий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 разработка методических рекомендаций по формированию ЗОЖ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-организация работы с родителями.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11960" y="3573016"/>
            <a:ext cx="4746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3 этап. Реализация проекта</a:t>
            </a:r>
            <a:r>
              <a:rPr kumimoji="0" lang="en-US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</a:rPr>
              <a:t>: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1520" y="4005064"/>
            <a:ext cx="8711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- своевременная смена предметно-развивающей среды в группе: 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Использование дидактических игр в работе с детьми: «Кому что нужно», «Витамины с грядок», «Сад-огород», «Вершки- корешки», «Съедобное- несъедобное», «Утро, день, вечер, ночь», «Время суток», «Когда это бывает?», «Здоровье из корзинки». «Кто больше знает слов»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Использование  уголка красоты в умывальной комнате.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Рассматривание и изучение  плакатов по темам : «Правила поведение за столом во время еды», «Овощи и фрукты», «Мой день».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Использование  атрибутов  в сюжетно- ролевых играх «Семья», «Больница», «Аптека», «Магазин».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 Проведение организованной совместной деятельности и бесед по темам: «Знай свое тело», « Мы любим вас зубки», «Витамины и здоровые продукты», «С утра до вечера».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</a:rPr>
              <a:t>Беседы: : «Волшебные помощники», «В здоровом теле- здоровый дух», «Наши верные друзья полезные продукты», «Для чего нужен сон?».</a:t>
            </a:r>
            <a:endParaRPr kumimoji="0" lang="ru-RU" sz="1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  <p:bldP spid="22531" grpId="0"/>
      <p:bldP spid="225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</TotalTime>
  <Words>2488</Words>
  <Application>Microsoft Office PowerPoint</Application>
  <PresentationFormat>Экран (4:3)</PresentationFormat>
  <Paragraphs>267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Веневское муниципальное дошкольное образовательное учреждение детский сад № 5 комбинированного вида </vt:lpstr>
      <vt:lpstr>Паспорт проекта на тему: «Культура формирования здорового образа жизни». </vt:lpstr>
      <vt:lpstr>Цели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Веневское муниципальное дошкольное образовательное учреждение детский сад № 5 комбинированного вида </dc:title>
  <dc:creator>User</dc:creator>
  <cp:lastModifiedBy>Ольга</cp:lastModifiedBy>
  <cp:revision>30</cp:revision>
  <dcterms:created xsi:type="dcterms:W3CDTF">2012-04-10T06:55:22Z</dcterms:created>
  <dcterms:modified xsi:type="dcterms:W3CDTF">2014-11-11T20:00:38Z</dcterms:modified>
</cp:coreProperties>
</file>