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7" r:id="rId42"/>
    <p:sldId id="298" r:id="rId43"/>
    <p:sldId id="299" r:id="rId44"/>
    <p:sldId id="300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D6FE72"/>
    <a:srgbClr val="003300"/>
    <a:srgbClr val="FFFF00"/>
    <a:srgbClr val="FF4343"/>
    <a:srgbClr val="E0AF4E"/>
    <a:srgbClr val="FF9F9F"/>
    <a:srgbClr val="CCFFCC"/>
    <a:srgbClr val="0EFE6F"/>
  </p:clrMru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ata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jpeg"/><Relationship Id="rId4" Type="http://schemas.openxmlformats.org/officeDocument/2006/relationships/image" Target="../media/image2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2AD718-9287-4B6B-BA5E-F071B2229C3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DD5B0D-E6E2-4B30-9211-C816963A272B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- </a:t>
          </a:r>
          <a:r>
            <a:rPr lang="ru-RU" dirty="0" err="1" smtClean="0"/>
            <a:t>СанПиН</a:t>
          </a:r>
          <a:r>
            <a:rPr lang="ru-RU" dirty="0" smtClean="0"/>
            <a:t> 2.4.1.2660-10 "Санитарно-эпидемиологические требования к устройству, содержанию и организации режима работы в дошкольных организациях", утвержденные постановлением Главного государственного санитарного врача Российской Федерации от 22.07.2010 N 91 (зарегистрированы в Минюсте России 27.08.2010, регистрационный номер 18267);</a:t>
          </a:r>
          <a:endParaRPr lang="ru-RU" dirty="0"/>
        </a:p>
      </dgm:t>
    </dgm:pt>
    <dgm:pt modelId="{94B3FBA4-BB05-4601-9A64-9D810AFC2F6E}" type="parTrans" cxnId="{8826E4C5-34AF-447B-84F6-42002AFC8E68}">
      <dgm:prSet/>
      <dgm:spPr/>
      <dgm:t>
        <a:bodyPr/>
        <a:lstStyle/>
        <a:p>
          <a:endParaRPr lang="ru-RU"/>
        </a:p>
      </dgm:t>
    </dgm:pt>
    <dgm:pt modelId="{84787CFC-6596-41F8-8BC4-6A5ACD889150}" type="sibTrans" cxnId="{8826E4C5-34AF-447B-84F6-42002AFC8E68}">
      <dgm:prSet/>
      <dgm:spPr/>
      <dgm:t>
        <a:bodyPr/>
        <a:lstStyle/>
        <a:p>
          <a:endParaRPr lang="ru-RU"/>
        </a:p>
      </dgm:t>
    </dgm:pt>
    <dgm:pt modelId="{FAD2681B-EB29-4556-8974-00FA574F3C52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- </a:t>
          </a:r>
          <a:r>
            <a:rPr lang="ru-RU" dirty="0" err="1" smtClean="0"/>
            <a:t>СанПиН</a:t>
          </a:r>
          <a:r>
            <a:rPr lang="ru-RU" dirty="0" smtClean="0"/>
            <a:t> 2.4.1.2791-10 "Изменение N 1 к </a:t>
          </a:r>
          <a:r>
            <a:rPr lang="ru-RU" dirty="0" err="1" smtClean="0"/>
            <a:t>СанПиН</a:t>
          </a:r>
          <a:r>
            <a:rPr lang="ru-RU" dirty="0" smtClean="0"/>
            <a:t> 2.4.1.2660-10 "Санитарно-эпидемиологические требования к устройству, содержанию и организации режима работы в дошкольных организациях", утвержденные постановлением Главного государственного санитарного врача Российской Федерации от 20.12.2010 N 164 (зарегистрированы в Минюсте России 22.12.2010, регистрационный номер 19342). Г.Г.ОНИЩЕНКО</a:t>
          </a:r>
          <a:endParaRPr lang="ru-RU" dirty="0"/>
        </a:p>
      </dgm:t>
    </dgm:pt>
    <dgm:pt modelId="{873FBE66-A507-4ACB-96C3-0C35D1D16492}" type="parTrans" cxnId="{6524C8CD-80C2-4911-8381-25A5826C1F59}">
      <dgm:prSet/>
      <dgm:spPr/>
      <dgm:t>
        <a:bodyPr/>
        <a:lstStyle/>
        <a:p>
          <a:endParaRPr lang="ru-RU"/>
        </a:p>
      </dgm:t>
    </dgm:pt>
    <dgm:pt modelId="{2DE9B3CD-18ED-4D12-93A9-0438433FE490}" type="sibTrans" cxnId="{6524C8CD-80C2-4911-8381-25A5826C1F59}">
      <dgm:prSet/>
      <dgm:spPr/>
      <dgm:t>
        <a:bodyPr/>
        <a:lstStyle/>
        <a:p>
          <a:endParaRPr lang="ru-RU"/>
        </a:p>
      </dgm:t>
    </dgm:pt>
    <dgm:pt modelId="{5BDA9B7B-8B08-4627-BAA9-A0B19A235EEB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400" dirty="0" smtClean="0">
              <a:solidFill>
                <a:schemeClr val="accent2">
                  <a:lumMod val="50000"/>
                </a:schemeClr>
              </a:solidFill>
            </a:rPr>
            <a:t>С момента вступления в силу </a:t>
          </a:r>
          <a:r>
            <a:rPr lang="ru-RU" sz="2400" dirty="0" err="1" smtClean="0">
              <a:solidFill>
                <a:schemeClr val="accent2">
                  <a:lumMod val="50000"/>
                </a:schemeClr>
              </a:solidFill>
            </a:rPr>
            <a:t>СанПиН</a:t>
          </a:r>
          <a:r>
            <a:rPr lang="ru-RU" sz="2400" dirty="0" smtClean="0">
              <a:solidFill>
                <a:schemeClr val="accent2">
                  <a:lumMod val="50000"/>
                </a:schemeClr>
              </a:solidFill>
            </a:rPr>
            <a:t> 2.4.1.3049-13 считать</a:t>
          </a:r>
          <a:r>
            <a:rPr lang="en-US" sz="24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400" dirty="0" smtClean="0">
              <a:solidFill>
                <a:schemeClr val="accent2">
                  <a:lumMod val="50000"/>
                </a:schemeClr>
              </a:solidFill>
            </a:rPr>
            <a:t>утратившими силу санитарно-эпидемиологические правила и нормативы:</a:t>
          </a:r>
          <a:endParaRPr lang="ru-RU" sz="2400" dirty="0">
            <a:solidFill>
              <a:schemeClr val="accent2">
                <a:lumMod val="50000"/>
              </a:schemeClr>
            </a:solidFill>
          </a:endParaRPr>
        </a:p>
      </dgm:t>
    </dgm:pt>
    <dgm:pt modelId="{D37E15F2-DEF2-4DD0-9566-F99913667B1F}" type="sibTrans" cxnId="{E763C240-F391-4C98-9FB4-D0C5D34379B1}">
      <dgm:prSet/>
      <dgm:spPr/>
      <dgm:t>
        <a:bodyPr/>
        <a:lstStyle/>
        <a:p>
          <a:endParaRPr lang="ru-RU"/>
        </a:p>
      </dgm:t>
    </dgm:pt>
    <dgm:pt modelId="{9D11774C-AFF9-46C5-AB95-90B4CB613DE0}" type="parTrans" cxnId="{E763C240-F391-4C98-9FB4-D0C5D34379B1}">
      <dgm:prSet/>
      <dgm:spPr/>
      <dgm:t>
        <a:bodyPr/>
        <a:lstStyle/>
        <a:p>
          <a:endParaRPr lang="ru-RU"/>
        </a:p>
      </dgm:t>
    </dgm:pt>
    <dgm:pt modelId="{4858126E-B73F-4E00-B42C-680E293725F7}" type="pres">
      <dgm:prSet presAssocID="{F22AD718-9287-4B6B-BA5E-F071B2229C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3BF0E1-D210-42A8-BA6D-C655F2D92079}" type="pres">
      <dgm:prSet presAssocID="{5BDA9B7B-8B08-4627-BAA9-A0B19A235EEB}" presName="parentText" presStyleLbl="node1" presStyleIdx="0" presStyleCnt="3" custScaleY="123814" custLinFactY="-12376" custLinFactNeighborX="-3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A2C64-DC03-499B-A834-5601109F6A97}" type="pres">
      <dgm:prSet presAssocID="{D37E15F2-DEF2-4DD0-9566-F99913667B1F}" presName="spacer" presStyleCnt="0"/>
      <dgm:spPr/>
    </dgm:pt>
    <dgm:pt modelId="{5C6B80E5-FA00-4511-8C89-9582CE1E3F1F}" type="pres">
      <dgm:prSet presAssocID="{0EDD5B0D-E6E2-4B30-9211-C816963A272B}" presName="parentText" presStyleLbl="node1" presStyleIdx="1" presStyleCnt="3" custLinFactY="-11016" custLinFactNeighborX="138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BC9E28-FED2-49AC-B648-5D7FD1080EA3}" type="pres">
      <dgm:prSet presAssocID="{84787CFC-6596-41F8-8BC4-6A5ACD889150}" presName="spacer" presStyleCnt="0"/>
      <dgm:spPr/>
    </dgm:pt>
    <dgm:pt modelId="{E26F3157-8BCE-43F4-8409-25A099B433E2}" type="pres">
      <dgm:prSet presAssocID="{FAD2681B-EB29-4556-8974-00FA574F3C52}" presName="parentText" presStyleLbl="node1" presStyleIdx="2" presStyleCnt="3" custLinFactY="-11540" custLinFactNeighborX="-3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63C240-F391-4C98-9FB4-D0C5D34379B1}" srcId="{F22AD718-9287-4B6B-BA5E-F071B2229C37}" destId="{5BDA9B7B-8B08-4627-BAA9-A0B19A235EEB}" srcOrd="0" destOrd="0" parTransId="{9D11774C-AFF9-46C5-AB95-90B4CB613DE0}" sibTransId="{D37E15F2-DEF2-4DD0-9566-F99913667B1F}"/>
    <dgm:cxn modelId="{384EEADD-C1FB-4107-AF0A-5A8C7AB186FE}" type="presOf" srcId="{0EDD5B0D-E6E2-4B30-9211-C816963A272B}" destId="{5C6B80E5-FA00-4511-8C89-9582CE1E3F1F}" srcOrd="0" destOrd="0" presId="urn:microsoft.com/office/officeart/2005/8/layout/vList2"/>
    <dgm:cxn modelId="{57A065AE-4FAD-4277-80B4-EB8676C04BAD}" type="presOf" srcId="{FAD2681B-EB29-4556-8974-00FA574F3C52}" destId="{E26F3157-8BCE-43F4-8409-25A099B433E2}" srcOrd="0" destOrd="0" presId="urn:microsoft.com/office/officeart/2005/8/layout/vList2"/>
    <dgm:cxn modelId="{6524C8CD-80C2-4911-8381-25A5826C1F59}" srcId="{F22AD718-9287-4B6B-BA5E-F071B2229C37}" destId="{FAD2681B-EB29-4556-8974-00FA574F3C52}" srcOrd="2" destOrd="0" parTransId="{873FBE66-A507-4ACB-96C3-0C35D1D16492}" sibTransId="{2DE9B3CD-18ED-4D12-93A9-0438433FE490}"/>
    <dgm:cxn modelId="{69C669ED-8CCF-45A5-8A73-F809AF2F2CD3}" type="presOf" srcId="{5BDA9B7B-8B08-4627-BAA9-A0B19A235EEB}" destId="{163BF0E1-D210-42A8-BA6D-C655F2D92079}" srcOrd="0" destOrd="0" presId="urn:microsoft.com/office/officeart/2005/8/layout/vList2"/>
    <dgm:cxn modelId="{8826E4C5-34AF-447B-84F6-42002AFC8E68}" srcId="{F22AD718-9287-4B6B-BA5E-F071B2229C37}" destId="{0EDD5B0D-E6E2-4B30-9211-C816963A272B}" srcOrd="1" destOrd="0" parTransId="{94B3FBA4-BB05-4601-9A64-9D810AFC2F6E}" sibTransId="{84787CFC-6596-41F8-8BC4-6A5ACD889150}"/>
    <dgm:cxn modelId="{DB4DA5BC-546C-449A-A605-5CAFA9029D4A}" type="presOf" srcId="{F22AD718-9287-4B6B-BA5E-F071B2229C37}" destId="{4858126E-B73F-4E00-B42C-680E293725F7}" srcOrd="0" destOrd="0" presId="urn:microsoft.com/office/officeart/2005/8/layout/vList2"/>
    <dgm:cxn modelId="{32E24331-82FC-4E42-9C8E-8DE8A88AA38B}" type="presParOf" srcId="{4858126E-B73F-4E00-B42C-680E293725F7}" destId="{163BF0E1-D210-42A8-BA6D-C655F2D92079}" srcOrd="0" destOrd="0" presId="urn:microsoft.com/office/officeart/2005/8/layout/vList2"/>
    <dgm:cxn modelId="{B302D975-C7C9-4E17-80B2-BD98EC96C8C4}" type="presParOf" srcId="{4858126E-B73F-4E00-B42C-680E293725F7}" destId="{91FA2C64-DC03-499B-A834-5601109F6A97}" srcOrd="1" destOrd="0" presId="urn:microsoft.com/office/officeart/2005/8/layout/vList2"/>
    <dgm:cxn modelId="{CB7030E4-C3F9-482A-BBD4-8C65344C6911}" type="presParOf" srcId="{4858126E-B73F-4E00-B42C-680E293725F7}" destId="{5C6B80E5-FA00-4511-8C89-9582CE1E3F1F}" srcOrd="2" destOrd="0" presId="urn:microsoft.com/office/officeart/2005/8/layout/vList2"/>
    <dgm:cxn modelId="{85E82A4D-D09E-437D-9847-57A9F4E04FBD}" type="presParOf" srcId="{4858126E-B73F-4E00-B42C-680E293725F7}" destId="{CCBC9E28-FED2-49AC-B648-5D7FD1080EA3}" srcOrd="3" destOrd="0" presId="urn:microsoft.com/office/officeart/2005/8/layout/vList2"/>
    <dgm:cxn modelId="{B932F6A8-976F-437D-BF8C-242910B75045}" type="presParOf" srcId="{4858126E-B73F-4E00-B42C-680E293725F7}" destId="{E26F3157-8BCE-43F4-8409-25A099B433E2}" srcOrd="4" destOrd="0" presId="urn:microsoft.com/office/officeart/2005/8/layout/vList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F1AA571-F1D4-4A95-877A-2D915759CBD7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3F4E2AA-A816-494D-97FD-157663794C13}">
      <dgm:prSet phldrT="[Текст]"/>
      <dgm:spPr/>
      <dgm:t>
        <a:bodyPr/>
        <a:lstStyle/>
        <a:p>
          <a:r>
            <a:rPr lang="ru-RU" dirty="0" smtClean="0"/>
            <a:t>11.4. Режим дня должен соответствовать возрастным особенностям детей и способствовать их гармоничному развитию.</a:t>
          </a:r>
          <a:endParaRPr lang="ru-RU" dirty="0"/>
        </a:p>
      </dgm:t>
    </dgm:pt>
    <dgm:pt modelId="{773EEE2A-7144-4030-AE7B-581C35966673}" type="parTrans" cxnId="{95BA4E65-DFCD-41A0-916A-CA9EAB9959E6}">
      <dgm:prSet/>
      <dgm:spPr/>
      <dgm:t>
        <a:bodyPr/>
        <a:lstStyle/>
        <a:p>
          <a:endParaRPr lang="ru-RU"/>
        </a:p>
      </dgm:t>
    </dgm:pt>
    <dgm:pt modelId="{0BBA17C0-9500-458F-BD48-ED16D4E161CE}" type="sibTrans" cxnId="{95BA4E65-DFCD-41A0-916A-CA9EAB9959E6}">
      <dgm:prSet/>
      <dgm:spPr/>
      <dgm:t>
        <a:bodyPr/>
        <a:lstStyle/>
        <a:p>
          <a:endParaRPr lang="ru-RU"/>
        </a:p>
      </dgm:t>
    </dgm:pt>
    <dgm:pt modelId="{44781C71-EBCF-4329-97C7-31C619A73801}" type="asst">
      <dgm:prSet phldrT="[Текст]"/>
      <dgm:spPr/>
      <dgm:t>
        <a:bodyPr/>
        <a:lstStyle/>
        <a:p>
          <a:r>
            <a:rPr lang="ru-RU" dirty="0" smtClean="0"/>
            <a:t>Максимальная продолжительность непрерывного бодрствования детей </a:t>
          </a:r>
          <a:endParaRPr lang="ru-RU" dirty="0"/>
        </a:p>
      </dgm:t>
    </dgm:pt>
    <dgm:pt modelId="{9FA91C83-9513-418E-8F82-A744F2DDB2C7}" type="parTrans" cxnId="{1A026963-1DAA-47F6-9EFB-02732A3DA755}">
      <dgm:prSet/>
      <dgm:spPr/>
      <dgm:t>
        <a:bodyPr/>
        <a:lstStyle/>
        <a:p>
          <a:endParaRPr lang="ru-RU"/>
        </a:p>
      </dgm:t>
    </dgm:pt>
    <dgm:pt modelId="{98341C83-6FBC-460B-80BE-8DF43E02CA92}" type="sibTrans" cxnId="{1A026963-1DAA-47F6-9EFB-02732A3DA755}">
      <dgm:prSet/>
      <dgm:spPr/>
      <dgm:t>
        <a:bodyPr/>
        <a:lstStyle/>
        <a:p>
          <a:endParaRPr lang="ru-RU"/>
        </a:p>
      </dgm:t>
    </dgm:pt>
    <dgm:pt modelId="{84287B56-943E-48AD-A9CF-D7985D379304}">
      <dgm:prSet phldrT="[Текст]"/>
      <dgm:spPr/>
      <dgm:t>
        <a:bodyPr/>
        <a:lstStyle/>
        <a:p>
          <a:r>
            <a:rPr lang="ru-RU" dirty="0" smtClean="0"/>
            <a:t>3 - 7 лет составляет 5,5 - 6 часов</a:t>
          </a:r>
          <a:endParaRPr lang="ru-RU" dirty="0"/>
        </a:p>
      </dgm:t>
    </dgm:pt>
    <dgm:pt modelId="{F19ACEE3-05D1-40F0-A68D-95F3CA94E222}" type="parTrans" cxnId="{41BA27FF-FD3A-4FAF-B6FE-0A9D7AAF1BC9}">
      <dgm:prSet/>
      <dgm:spPr/>
      <dgm:t>
        <a:bodyPr/>
        <a:lstStyle/>
        <a:p>
          <a:endParaRPr lang="ru-RU"/>
        </a:p>
      </dgm:t>
    </dgm:pt>
    <dgm:pt modelId="{2B162E94-A6D8-4DDA-8F22-DD6668C22270}" type="sibTrans" cxnId="{41BA27FF-FD3A-4FAF-B6FE-0A9D7AAF1BC9}">
      <dgm:prSet/>
      <dgm:spPr/>
      <dgm:t>
        <a:bodyPr/>
        <a:lstStyle/>
        <a:p>
          <a:endParaRPr lang="ru-RU"/>
        </a:p>
      </dgm:t>
    </dgm:pt>
    <dgm:pt modelId="{19D5533D-DB51-476E-99E8-649500F05E14}">
      <dgm:prSet phldrT="[Текст]"/>
      <dgm:spPr/>
      <dgm:t>
        <a:bodyPr/>
        <a:lstStyle/>
        <a:p>
          <a:r>
            <a:rPr lang="ru-RU" dirty="0" smtClean="0"/>
            <a:t>до 3 лет - в соответствии с медицинскими рекомендациями (от 4,5 до 5,5 часов).</a:t>
          </a:r>
          <a:endParaRPr lang="ru-RU" dirty="0"/>
        </a:p>
      </dgm:t>
    </dgm:pt>
    <dgm:pt modelId="{B746EF5C-19B4-49E1-884F-7B7F6BF75353}" type="parTrans" cxnId="{A9D4A23E-35F4-47A0-87CD-B51B0EA6E0F5}">
      <dgm:prSet/>
      <dgm:spPr/>
      <dgm:t>
        <a:bodyPr/>
        <a:lstStyle/>
        <a:p>
          <a:endParaRPr lang="ru-RU"/>
        </a:p>
      </dgm:t>
    </dgm:pt>
    <dgm:pt modelId="{1CC267D3-EEF4-4467-BE6F-40F6FDD9880E}" type="sibTrans" cxnId="{A9D4A23E-35F4-47A0-87CD-B51B0EA6E0F5}">
      <dgm:prSet/>
      <dgm:spPr/>
      <dgm:t>
        <a:bodyPr/>
        <a:lstStyle/>
        <a:p>
          <a:endParaRPr lang="ru-RU"/>
        </a:p>
      </dgm:t>
    </dgm:pt>
    <dgm:pt modelId="{541F2B04-B64A-4301-8370-8ABB42A3750F}" type="pres">
      <dgm:prSet presAssocID="{8F1AA571-F1D4-4A95-877A-2D915759CBD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AEE221C-C3C8-4C9A-BD71-47E5F157D8B4}" type="pres">
      <dgm:prSet presAssocID="{23F4E2AA-A816-494D-97FD-157663794C13}" presName="hierRoot1" presStyleCnt="0">
        <dgm:presLayoutVars>
          <dgm:hierBranch val="init"/>
        </dgm:presLayoutVars>
      </dgm:prSet>
      <dgm:spPr/>
    </dgm:pt>
    <dgm:pt modelId="{7113AE81-2275-4848-AB3A-ED49E5A241D0}" type="pres">
      <dgm:prSet presAssocID="{23F4E2AA-A816-494D-97FD-157663794C13}" presName="rootComposite1" presStyleCnt="0"/>
      <dgm:spPr/>
    </dgm:pt>
    <dgm:pt modelId="{BAF79C3A-F4A6-4775-BFFF-E45CD6C61F91}" type="pres">
      <dgm:prSet presAssocID="{23F4E2AA-A816-494D-97FD-157663794C13}" presName="rootText1" presStyleLbl="node0" presStyleIdx="0" presStyleCnt="1" custScaleX="2571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BF83B4-5291-40B4-9D0C-FFF4DE956B4C}" type="pres">
      <dgm:prSet presAssocID="{23F4E2AA-A816-494D-97FD-157663794C1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E82D1F9-ECF5-4EEF-B777-08A3F8A618AB}" type="pres">
      <dgm:prSet presAssocID="{23F4E2AA-A816-494D-97FD-157663794C13}" presName="hierChild2" presStyleCnt="0"/>
      <dgm:spPr/>
    </dgm:pt>
    <dgm:pt modelId="{D7FFF3A3-BE7E-42FE-99EA-CB041692BC21}" type="pres">
      <dgm:prSet presAssocID="{F19ACEE3-05D1-40F0-A68D-95F3CA94E222}" presName="Name37" presStyleLbl="parChTrans1D2" presStyleIdx="0" presStyleCnt="3"/>
      <dgm:spPr/>
      <dgm:t>
        <a:bodyPr/>
        <a:lstStyle/>
        <a:p>
          <a:endParaRPr lang="ru-RU"/>
        </a:p>
      </dgm:t>
    </dgm:pt>
    <dgm:pt modelId="{4B981A9E-2314-4EB4-82CB-6587EE9ADA8D}" type="pres">
      <dgm:prSet presAssocID="{84287B56-943E-48AD-A9CF-D7985D379304}" presName="hierRoot2" presStyleCnt="0">
        <dgm:presLayoutVars>
          <dgm:hierBranch val="init"/>
        </dgm:presLayoutVars>
      </dgm:prSet>
      <dgm:spPr/>
    </dgm:pt>
    <dgm:pt modelId="{630FB570-56E3-4354-823B-DA1DEEB81342}" type="pres">
      <dgm:prSet presAssocID="{84287B56-943E-48AD-A9CF-D7985D379304}" presName="rootComposite" presStyleCnt="0"/>
      <dgm:spPr/>
    </dgm:pt>
    <dgm:pt modelId="{9FC3E0CE-C07E-4290-8CEB-BA7A10EA54E7}" type="pres">
      <dgm:prSet presAssocID="{84287B56-943E-48AD-A9CF-D7985D379304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185C36-398D-42BA-BD12-ECBE184587EE}" type="pres">
      <dgm:prSet presAssocID="{84287B56-943E-48AD-A9CF-D7985D379304}" presName="rootConnector" presStyleLbl="node2" presStyleIdx="0" presStyleCnt="2"/>
      <dgm:spPr/>
      <dgm:t>
        <a:bodyPr/>
        <a:lstStyle/>
        <a:p>
          <a:endParaRPr lang="ru-RU"/>
        </a:p>
      </dgm:t>
    </dgm:pt>
    <dgm:pt modelId="{A9B47572-4CA1-475D-9DB6-8E0B7491D964}" type="pres">
      <dgm:prSet presAssocID="{84287B56-943E-48AD-A9CF-D7985D379304}" presName="hierChild4" presStyleCnt="0"/>
      <dgm:spPr/>
    </dgm:pt>
    <dgm:pt modelId="{ACB3F460-70B8-49D6-9AA3-053E3C59DA31}" type="pres">
      <dgm:prSet presAssocID="{84287B56-943E-48AD-A9CF-D7985D379304}" presName="hierChild5" presStyleCnt="0"/>
      <dgm:spPr/>
    </dgm:pt>
    <dgm:pt modelId="{9A9F6071-FC2D-46E9-9109-1AA27018503A}" type="pres">
      <dgm:prSet presAssocID="{B746EF5C-19B4-49E1-884F-7B7F6BF75353}" presName="Name37" presStyleLbl="parChTrans1D2" presStyleIdx="1" presStyleCnt="3"/>
      <dgm:spPr/>
      <dgm:t>
        <a:bodyPr/>
        <a:lstStyle/>
        <a:p>
          <a:endParaRPr lang="ru-RU"/>
        </a:p>
      </dgm:t>
    </dgm:pt>
    <dgm:pt modelId="{8598DD92-AA37-450D-B34E-F45BA1DC9894}" type="pres">
      <dgm:prSet presAssocID="{19D5533D-DB51-476E-99E8-649500F05E14}" presName="hierRoot2" presStyleCnt="0">
        <dgm:presLayoutVars>
          <dgm:hierBranch val="init"/>
        </dgm:presLayoutVars>
      </dgm:prSet>
      <dgm:spPr/>
    </dgm:pt>
    <dgm:pt modelId="{E3875193-2B18-42E6-BAE0-98A508A2283D}" type="pres">
      <dgm:prSet presAssocID="{19D5533D-DB51-476E-99E8-649500F05E14}" presName="rootComposite" presStyleCnt="0"/>
      <dgm:spPr/>
    </dgm:pt>
    <dgm:pt modelId="{F8DFB0A8-17D0-49E5-BCB5-547C00E28AB2}" type="pres">
      <dgm:prSet presAssocID="{19D5533D-DB51-476E-99E8-649500F05E14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C1779B-F44B-4245-A202-56066129F158}" type="pres">
      <dgm:prSet presAssocID="{19D5533D-DB51-476E-99E8-649500F05E14}" presName="rootConnector" presStyleLbl="node2" presStyleIdx="1" presStyleCnt="2"/>
      <dgm:spPr/>
      <dgm:t>
        <a:bodyPr/>
        <a:lstStyle/>
        <a:p>
          <a:endParaRPr lang="ru-RU"/>
        </a:p>
      </dgm:t>
    </dgm:pt>
    <dgm:pt modelId="{8220EF4A-CB33-4A75-B539-FEFD6228495B}" type="pres">
      <dgm:prSet presAssocID="{19D5533D-DB51-476E-99E8-649500F05E14}" presName="hierChild4" presStyleCnt="0"/>
      <dgm:spPr/>
    </dgm:pt>
    <dgm:pt modelId="{526CF506-7D5C-41B3-8E49-6A5DD1B8AB16}" type="pres">
      <dgm:prSet presAssocID="{19D5533D-DB51-476E-99E8-649500F05E14}" presName="hierChild5" presStyleCnt="0"/>
      <dgm:spPr/>
    </dgm:pt>
    <dgm:pt modelId="{3C14D134-728B-4D1B-B369-A5AF2C4D4FCA}" type="pres">
      <dgm:prSet presAssocID="{23F4E2AA-A816-494D-97FD-157663794C13}" presName="hierChild3" presStyleCnt="0"/>
      <dgm:spPr/>
    </dgm:pt>
    <dgm:pt modelId="{89874356-46B7-4737-A8B3-F1EF5FE4AFBE}" type="pres">
      <dgm:prSet presAssocID="{9FA91C83-9513-418E-8F82-A744F2DDB2C7}" presName="Name111" presStyleLbl="parChTrans1D2" presStyleIdx="2" presStyleCnt="3"/>
      <dgm:spPr/>
      <dgm:t>
        <a:bodyPr/>
        <a:lstStyle/>
        <a:p>
          <a:endParaRPr lang="ru-RU"/>
        </a:p>
      </dgm:t>
    </dgm:pt>
    <dgm:pt modelId="{D0CE1DBF-6D3F-4566-BE85-D4910434C271}" type="pres">
      <dgm:prSet presAssocID="{44781C71-EBCF-4329-97C7-31C619A73801}" presName="hierRoot3" presStyleCnt="0">
        <dgm:presLayoutVars>
          <dgm:hierBranch val="init"/>
        </dgm:presLayoutVars>
      </dgm:prSet>
      <dgm:spPr/>
    </dgm:pt>
    <dgm:pt modelId="{EAFEEA2F-90A3-4322-B123-57675A100811}" type="pres">
      <dgm:prSet presAssocID="{44781C71-EBCF-4329-97C7-31C619A73801}" presName="rootComposite3" presStyleCnt="0"/>
      <dgm:spPr/>
    </dgm:pt>
    <dgm:pt modelId="{8B2B14F6-76BF-456F-8FB7-2B4CB73444A6}" type="pres">
      <dgm:prSet presAssocID="{44781C71-EBCF-4329-97C7-31C619A73801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DDE809-D5D1-4274-961A-92250B7EB57F}" type="pres">
      <dgm:prSet presAssocID="{44781C71-EBCF-4329-97C7-31C619A73801}" presName="rootConnector3" presStyleLbl="asst1" presStyleIdx="0" presStyleCnt="1"/>
      <dgm:spPr/>
      <dgm:t>
        <a:bodyPr/>
        <a:lstStyle/>
        <a:p>
          <a:endParaRPr lang="ru-RU"/>
        </a:p>
      </dgm:t>
    </dgm:pt>
    <dgm:pt modelId="{E5358F22-C938-47C0-ACCF-AF548CA44F46}" type="pres">
      <dgm:prSet presAssocID="{44781C71-EBCF-4329-97C7-31C619A73801}" presName="hierChild6" presStyleCnt="0"/>
      <dgm:spPr/>
    </dgm:pt>
    <dgm:pt modelId="{0912C225-D1A4-4A68-9118-F867FC436A4B}" type="pres">
      <dgm:prSet presAssocID="{44781C71-EBCF-4329-97C7-31C619A73801}" presName="hierChild7" presStyleCnt="0"/>
      <dgm:spPr/>
    </dgm:pt>
  </dgm:ptLst>
  <dgm:cxnLst>
    <dgm:cxn modelId="{D8C8F462-C25F-495A-A49B-CD5087992059}" type="presOf" srcId="{84287B56-943E-48AD-A9CF-D7985D379304}" destId="{9FC3E0CE-C07E-4290-8CEB-BA7A10EA54E7}" srcOrd="0" destOrd="0" presId="urn:microsoft.com/office/officeart/2005/8/layout/orgChart1"/>
    <dgm:cxn modelId="{6D6041E1-A8BF-4A90-B6FA-5E0F616B7222}" type="presOf" srcId="{23F4E2AA-A816-494D-97FD-157663794C13}" destId="{BAF79C3A-F4A6-4775-BFFF-E45CD6C61F91}" srcOrd="0" destOrd="0" presId="urn:microsoft.com/office/officeart/2005/8/layout/orgChart1"/>
    <dgm:cxn modelId="{5B73ACFA-56D2-40B4-819D-C85FB669401B}" type="presOf" srcId="{9FA91C83-9513-418E-8F82-A744F2DDB2C7}" destId="{89874356-46B7-4737-A8B3-F1EF5FE4AFBE}" srcOrd="0" destOrd="0" presId="urn:microsoft.com/office/officeart/2005/8/layout/orgChart1"/>
    <dgm:cxn modelId="{1A026963-1DAA-47F6-9EFB-02732A3DA755}" srcId="{23F4E2AA-A816-494D-97FD-157663794C13}" destId="{44781C71-EBCF-4329-97C7-31C619A73801}" srcOrd="0" destOrd="0" parTransId="{9FA91C83-9513-418E-8F82-A744F2DDB2C7}" sibTransId="{98341C83-6FBC-460B-80BE-8DF43E02CA92}"/>
    <dgm:cxn modelId="{A9D4A23E-35F4-47A0-87CD-B51B0EA6E0F5}" srcId="{23F4E2AA-A816-494D-97FD-157663794C13}" destId="{19D5533D-DB51-476E-99E8-649500F05E14}" srcOrd="2" destOrd="0" parTransId="{B746EF5C-19B4-49E1-884F-7B7F6BF75353}" sibTransId="{1CC267D3-EEF4-4467-BE6F-40F6FDD9880E}"/>
    <dgm:cxn modelId="{89EE1907-F1FB-4637-A85C-A906B7A9E8CD}" type="presOf" srcId="{F19ACEE3-05D1-40F0-A68D-95F3CA94E222}" destId="{D7FFF3A3-BE7E-42FE-99EA-CB041692BC21}" srcOrd="0" destOrd="0" presId="urn:microsoft.com/office/officeart/2005/8/layout/orgChart1"/>
    <dgm:cxn modelId="{95BA4E65-DFCD-41A0-916A-CA9EAB9959E6}" srcId="{8F1AA571-F1D4-4A95-877A-2D915759CBD7}" destId="{23F4E2AA-A816-494D-97FD-157663794C13}" srcOrd="0" destOrd="0" parTransId="{773EEE2A-7144-4030-AE7B-581C35966673}" sibTransId="{0BBA17C0-9500-458F-BD48-ED16D4E161CE}"/>
    <dgm:cxn modelId="{E61C3E32-8124-4737-9168-19ED28BE57B4}" type="presOf" srcId="{84287B56-943E-48AD-A9CF-D7985D379304}" destId="{57185C36-398D-42BA-BD12-ECBE184587EE}" srcOrd="1" destOrd="0" presId="urn:microsoft.com/office/officeart/2005/8/layout/orgChart1"/>
    <dgm:cxn modelId="{A3FCDC94-9A64-4C86-90A4-9181455E7491}" type="presOf" srcId="{19D5533D-DB51-476E-99E8-649500F05E14}" destId="{F8DFB0A8-17D0-49E5-BCB5-547C00E28AB2}" srcOrd="0" destOrd="0" presId="urn:microsoft.com/office/officeart/2005/8/layout/orgChart1"/>
    <dgm:cxn modelId="{26967F77-9A9E-4044-9F72-A365422762AE}" type="presOf" srcId="{19D5533D-DB51-476E-99E8-649500F05E14}" destId="{EDC1779B-F44B-4245-A202-56066129F158}" srcOrd="1" destOrd="0" presId="urn:microsoft.com/office/officeart/2005/8/layout/orgChart1"/>
    <dgm:cxn modelId="{03AC20D2-C73A-4B4B-97FA-AC4B90191070}" type="presOf" srcId="{44781C71-EBCF-4329-97C7-31C619A73801}" destId="{C5DDE809-D5D1-4274-961A-92250B7EB57F}" srcOrd="1" destOrd="0" presId="urn:microsoft.com/office/officeart/2005/8/layout/orgChart1"/>
    <dgm:cxn modelId="{A9C623AF-DD41-4D80-976A-82E62F03824C}" type="presOf" srcId="{44781C71-EBCF-4329-97C7-31C619A73801}" destId="{8B2B14F6-76BF-456F-8FB7-2B4CB73444A6}" srcOrd="0" destOrd="0" presId="urn:microsoft.com/office/officeart/2005/8/layout/orgChart1"/>
    <dgm:cxn modelId="{FBF27F67-689C-482A-BE2B-FF13E1BD15DF}" type="presOf" srcId="{B746EF5C-19B4-49E1-884F-7B7F6BF75353}" destId="{9A9F6071-FC2D-46E9-9109-1AA27018503A}" srcOrd="0" destOrd="0" presId="urn:microsoft.com/office/officeart/2005/8/layout/orgChart1"/>
    <dgm:cxn modelId="{41BA27FF-FD3A-4FAF-B6FE-0A9D7AAF1BC9}" srcId="{23F4E2AA-A816-494D-97FD-157663794C13}" destId="{84287B56-943E-48AD-A9CF-D7985D379304}" srcOrd="1" destOrd="0" parTransId="{F19ACEE3-05D1-40F0-A68D-95F3CA94E222}" sibTransId="{2B162E94-A6D8-4DDA-8F22-DD6668C22270}"/>
    <dgm:cxn modelId="{64A4636B-2FA2-4796-A80E-3152F23EC6DD}" type="presOf" srcId="{23F4E2AA-A816-494D-97FD-157663794C13}" destId="{BCBF83B4-5291-40B4-9D0C-FFF4DE956B4C}" srcOrd="1" destOrd="0" presId="urn:microsoft.com/office/officeart/2005/8/layout/orgChart1"/>
    <dgm:cxn modelId="{B014B8E3-0E52-4909-8742-5156C13DA108}" type="presOf" srcId="{8F1AA571-F1D4-4A95-877A-2D915759CBD7}" destId="{541F2B04-B64A-4301-8370-8ABB42A3750F}" srcOrd="0" destOrd="0" presId="urn:microsoft.com/office/officeart/2005/8/layout/orgChart1"/>
    <dgm:cxn modelId="{4CC733D4-0580-4FD9-B9CA-D993415AF0B6}" type="presParOf" srcId="{541F2B04-B64A-4301-8370-8ABB42A3750F}" destId="{EAEE221C-C3C8-4C9A-BD71-47E5F157D8B4}" srcOrd="0" destOrd="0" presId="urn:microsoft.com/office/officeart/2005/8/layout/orgChart1"/>
    <dgm:cxn modelId="{DDE015AF-0C57-4AB0-95C4-3CD21479FC2F}" type="presParOf" srcId="{EAEE221C-C3C8-4C9A-BD71-47E5F157D8B4}" destId="{7113AE81-2275-4848-AB3A-ED49E5A241D0}" srcOrd="0" destOrd="0" presId="urn:microsoft.com/office/officeart/2005/8/layout/orgChart1"/>
    <dgm:cxn modelId="{0FB1A91B-23F8-4F36-9D3A-32CDB82CD543}" type="presParOf" srcId="{7113AE81-2275-4848-AB3A-ED49E5A241D0}" destId="{BAF79C3A-F4A6-4775-BFFF-E45CD6C61F91}" srcOrd="0" destOrd="0" presId="urn:microsoft.com/office/officeart/2005/8/layout/orgChart1"/>
    <dgm:cxn modelId="{4DF1B332-0D98-4F2D-8BAD-224D43001A47}" type="presParOf" srcId="{7113AE81-2275-4848-AB3A-ED49E5A241D0}" destId="{BCBF83B4-5291-40B4-9D0C-FFF4DE956B4C}" srcOrd="1" destOrd="0" presId="urn:microsoft.com/office/officeart/2005/8/layout/orgChart1"/>
    <dgm:cxn modelId="{5ED70C02-550F-4822-A96A-A1F1D1FD43C6}" type="presParOf" srcId="{EAEE221C-C3C8-4C9A-BD71-47E5F157D8B4}" destId="{8E82D1F9-ECF5-4EEF-B777-08A3F8A618AB}" srcOrd="1" destOrd="0" presId="urn:microsoft.com/office/officeart/2005/8/layout/orgChart1"/>
    <dgm:cxn modelId="{4B423BBA-6C21-41F6-92DF-4A996CF222C9}" type="presParOf" srcId="{8E82D1F9-ECF5-4EEF-B777-08A3F8A618AB}" destId="{D7FFF3A3-BE7E-42FE-99EA-CB041692BC21}" srcOrd="0" destOrd="0" presId="urn:microsoft.com/office/officeart/2005/8/layout/orgChart1"/>
    <dgm:cxn modelId="{A3351CA2-68EC-441E-9786-54395F777E35}" type="presParOf" srcId="{8E82D1F9-ECF5-4EEF-B777-08A3F8A618AB}" destId="{4B981A9E-2314-4EB4-82CB-6587EE9ADA8D}" srcOrd="1" destOrd="0" presId="urn:microsoft.com/office/officeart/2005/8/layout/orgChart1"/>
    <dgm:cxn modelId="{13B5C65C-061E-4B7B-8CE3-FB1226DC2100}" type="presParOf" srcId="{4B981A9E-2314-4EB4-82CB-6587EE9ADA8D}" destId="{630FB570-56E3-4354-823B-DA1DEEB81342}" srcOrd="0" destOrd="0" presId="urn:microsoft.com/office/officeart/2005/8/layout/orgChart1"/>
    <dgm:cxn modelId="{6825631D-139F-4B60-ADE4-E42CF4D19B07}" type="presParOf" srcId="{630FB570-56E3-4354-823B-DA1DEEB81342}" destId="{9FC3E0CE-C07E-4290-8CEB-BA7A10EA54E7}" srcOrd="0" destOrd="0" presId="urn:microsoft.com/office/officeart/2005/8/layout/orgChart1"/>
    <dgm:cxn modelId="{711932AB-899B-4AB4-920D-73189736A3D7}" type="presParOf" srcId="{630FB570-56E3-4354-823B-DA1DEEB81342}" destId="{57185C36-398D-42BA-BD12-ECBE184587EE}" srcOrd="1" destOrd="0" presId="urn:microsoft.com/office/officeart/2005/8/layout/orgChart1"/>
    <dgm:cxn modelId="{705FA2CF-6B69-468D-9A0F-ED823234278C}" type="presParOf" srcId="{4B981A9E-2314-4EB4-82CB-6587EE9ADA8D}" destId="{A9B47572-4CA1-475D-9DB6-8E0B7491D964}" srcOrd="1" destOrd="0" presId="urn:microsoft.com/office/officeart/2005/8/layout/orgChart1"/>
    <dgm:cxn modelId="{3A8D9638-881B-4A76-A497-8C99340051D3}" type="presParOf" srcId="{4B981A9E-2314-4EB4-82CB-6587EE9ADA8D}" destId="{ACB3F460-70B8-49D6-9AA3-053E3C59DA31}" srcOrd="2" destOrd="0" presId="urn:microsoft.com/office/officeart/2005/8/layout/orgChart1"/>
    <dgm:cxn modelId="{3D935B56-9727-4253-82FF-37ED64D53927}" type="presParOf" srcId="{8E82D1F9-ECF5-4EEF-B777-08A3F8A618AB}" destId="{9A9F6071-FC2D-46E9-9109-1AA27018503A}" srcOrd="2" destOrd="0" presId="urn:microsoft.com/office/officeart/2005/8/layout/orgChart1"/>
    <dgm:cxn modelId="{8FBB3195-95C1-4F79-8EEE-C9A37C66541E}" type="presParOf" srcId="{8E82D1F9-ECF5-4EEF-B777-08A3F8A618AB}" destId="{8598DD92-AA37-450D-B34E-F45BA1DC9894}" srcOrd="3" destOrd="0" presId="urn:microsoft.com/office/officeart/2005/8/layout/orgChart1"/>
    <dgm:cxn modelId="{964D4873-66B5-4E24-ACF4-05087B9656BB}" type="presParOf" srcId="{8598DD92-AA37-450D-B34E-F45BA1DC9894}" destId="{E3875193-2B18-42E6-BAE0-98A508A2283D}" srcOrd="0" destOrd="0" presId="urn:microsoft.com/office/officeart/2005/8/layout/orgChart1"/>
    <dgm:cxn modelId="{8EEDE03D-05C0-4E7F-AABF-B581566F267E}" type="presParOf" srcId="{E3875193-2B18-42E6-BAE0-98A508A2283D}" destId="{F8DFB0A8-17D0-49E5-BCB5-547C00E28AB2}" srcOrd="0" destOrd="0" presId="urn:microsoft.com/office/officeart/2005/8/layout/orgChart1"/>
    <dgm:cxn modelId="{052D9A3B-6D67-4982-9C4D-B9A7D40DC0DB}" type="presParOf" srcId="{E3875193-2B18-42E6-BAE0-98A508A2283D}" destId="{EDC1779B-F44B-4245-A202-56066129F158}" srcOrd="1" destOrd="0" presId="urn:microsoft.com/office/officeart/2005/8/layout/orgChart1"/>
    <dgm:cxn modelId="{68CABFFF-F4FE-4BF6-B407-679BC17C4BD0}" type="presParOf" srcId="{8598DD92-AA37-450D-B34E-F45BA1DC9894}" destId="{8220EF4A-CB33-4A75-B539-FEFD6228495B}" srcOrd="1" destOrd="0" presId="urn:microsoft.com/office/officeart/2005/8/layout/orgChart1"/>
    <dgm:cxn modelId="{01D14B7D-E030-4AF5-A55C-7CB61C14CB6E}" type="presParOf" srcId="{8598DD92-AA37-450D-B34E-F45BA1DC9894}" destId="{526CF506-7D5C-41B3-8E49-6A5DD1B8AB16}" srcOrd="2" destOrd="0" presId="urn:microsoft.com/office/officeart/2005/8/layout/orgChart1"/>
    <dgm:cxn modelId="{798819B3-9E33-49D2-BA8C-F101B587CD5F}" type="presParOf" srcId="{EAEE221C-C3C8-4C9A-BD71-47E5F157D8B4}" destId="{3C14D134-728B-4D1B-B369-A5AF2C4D4FCA}" srcOrd="2" destOrd="0" presId="urn:microsoft.com/office/officeart/2005/8/layout/orgChart1"/>
    <dgm:cxn modelId="{4A782F26-D382-49C0-87AC-1BF2A431B7AF}" type="presParOf" srcId="{3C14D134-728B-4D1B-B369-A5AF2C4D4FCA}" destId="{89874356-46B7-4737-A8B3-F1EF5FE4AFBE}" srcOrd="0" destOrd="0" presId="urn:microsoft.com/office/officeart/2005/8/layout/orgChart1"/>
    <dgm:cxn modelId="{6C798BEB-EFC9-449D-AC41-15C85B5546E4}" type="presParOf" srcId="{3C14D134-728B-4D1B-B369-A5AF2C4D4FCA}" destId="{D0CE1DBF-6D3F-4566-BE85-D4910434C271}" srcOrd="1" destOrd="0" presId="urn:microsoft.com/office/officeart/2005/8/layout/orgChart1"/>
    <dgm:cxn modelId="{99F198D0-6B79-4397-BDBF-8A2671F51815}" type="presParOf" srcId="{D0CE1DBF-6D3F-4566-BE85-D4910434C271}" destId="{EAFEEA2F-90A3-4322-B123-57675A100811}" srcOrd="0" destOrd="0" presId="urn:microsoft.com/office/officeart/2005/8/layout/orgChart1"/>
    <dgm:cxn modelId="{02045ABE-CFC2-4FDB-B171-6384350CE70B}" type="presParOf" srcId="{EAFEEA2F-90A3-4322-B123-57675A100811}" destId="{8B2B14F6-76BF-456F-8FB7-2B4CB73444A6}" srcOrd="0" destOrd="0" presId="urn:microsoft.com/office/officeart/2005/8/layout/orgChart1"/>
    <dgm:cxn modelId="{46FB1044-A0A1-43F5-A1BB-99C7FED59692}" type="presParOf" srcId="{EAFEEA2F-90A3-4322-B123-57675A100811}" destId="{C5DDE809-D5D1-4274-961A-92250B7EB57F}" srcOrd="1" destOrd="0" presId="urn:microsoft.com/office/officeart/2005/8/layout/orgChart1"/>
    <dgm:cxn modelId="{E9D79746-EF0F-47DA-9FFA-81F7E6E4EB0E}" type="presParOf" srcId="{D0CE1DBF-6D3F-4566-BE85-D4910434C271}" destId="{E5358F22-C938-47C0-ACCF-AF548CA44F46}" srcOrd="1" destOrd="0" presId="urn:microsoft.com/office/officeart/2005/8/layout/orgChart1"/>
    <dgm:cxn modelId="{0FF2BAD0-10AC-44C0-A9DA-36A76B55D87B}" type="presParOf" srcId="{D0CE1DBF-6D3F-4566-BE85-D4910434C271}" destId="{0912C225-D1A4-4A68-9118-F867FC436A4B}" srcOrd="2" destOrd="0" presId="urn:microsoft.com/office/officeart/2005/8/layout/orgChart1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85477FA-7744-4A03-9C9D-2C225751F344}" type="doc">
      <dgm:prSet loTypeId="urn:microsoft.com/office/officeart/2005/8/layout/pyramid2" loCatId="pyramid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32F30EE-3760-4242-B313-2F8A679480BB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7030A0"/>
              </a:solidFill>
            </a:rPr>
            <a:t>Рекомендуемая продолжительность ежедневных прогулок составляет 3 - 4 часа. </a:t>
          </a:r>
          <a:endParaRPr lang="ru-RU" sz="1800" b="1" dirty="0">
            <a:solidFill>
              <a:srgbClr val="7030A0"/>
            </a:solidFill>
          </a:endParaRPr>
        </a:p>
      </dgm:t>
    </dgm:pt>
    <dgm:pt modelId="{120DC0A6-660F-4C7C-8F65-4513BFD7AEF2}" type="parTrans" cxnId="{560D4023-B030-4761-A78D-66E7701FDDD5}">
      <dgm:prSet/>
      <dgm:spPr/>
      <dgm:t>
        <a:bodyPr/>
        <a:lstStyle/>
        <a:p>
          <a:endParaRPr lang="ru-RU"/>
        </a:p>
      </dgm:t>
    </dgm:pt>
    <dgm:pt modelId="{ED36D34E-D4A9-4DA2-B112-24A1A3B4E3BB}" type="sibTrans" cxnId="{560D4023-B030-4761-A78D-66E7701FDDD5}">
      <dgm:prSet/>
      <dgm:spPr/>
      <dgm:t>
        <a:bodyPr/>
        <a:lstStyle/>
        <a:p>
          <a:endParaRPr lang="ru-RU"/>
        </a:p>
      </dgm:t>
    </dgm:pt>
    <dgm:pt modelId="{53797F24-873C-4CF4-89F0-43BD320640E5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6600"/>
              </a:solidFill>
            </a:rPr>
            <a:t>При температуре воздуха ниже минус 15 °C и скорости ветра более 7 м/с продолжительность прогулки рекомендуется сокращать.</a:t>
          </a:r>
          <a:endParaRPr lang="ru-RU" sz="1800" b="1" dirty="0">
            <a:solidFill>
              <a:srgbClr val="006600"/>
            </a:solidFill>
          </a:endParaRPr>
        </a:p>
      </dgm:t>
    </dgm:pt>
    <dgm:pt modelId="{AD2A2CA5-2A1A-4981-B872-6CD57D7DFEC4}" type="parTrans" cxnId="{1DB0B94A-034F-4CD8-B502-EB50A4D4325A}">
      <dgm:prSet/>
      <dgm:spPr/>
      <dgm:t>
        <a:bodyPr/>
        <a:lstStyle/>
        <a:p>
          <a:endParaRPr lang="ru-RU"/>
        </a:p>
      </dgm:t>
    </dgm:pt>
    <dgm:pt modelId="{F4A3A91C-D977-44F7-B04F-750D921BF0A7}" type="sibTrans" cxnId="{1DB0B94A-034F-4CD8-B502-EB50A4D4325A}">
      <dgm:prSet/>
      <dgm:spPr/>
      <dgm:t>
        <a:bodyPr/>
        <a:lstStyle/>
        <a:p>
          <a:endParaRPr lang="ru-RU"/>
        </a:p>
      </dgm:t>
    </dgm:pt>
    <dgm:pt modelId="{9CC17260-23FE-47BB-82E3-98A88ACC06E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3">
                  <a:lumMod val="50000"/>
                </a:schemeClr>
              </a:solidFill>
            </a:rPr>
            <a:t>Рекомендуется организовывать прогулки 2 раза в день: в первую половину дня и во вторую половину дня - после дневного сна или перед уходом детей домой.</a:t>
          </a:r>
          <a:endParaRPr lang="ru-RU" sz="1800" b="1" dirty="0">
            <a:solidFill>
              <a:schemeClr val="accent3">
                <a:lumMod val="50000"/>
              </a:schemeClr>
            </a:solidFill>
          </a:endParaRPr>
        </a:p>
      </dgm:t>
    </dgm:pt>
    <dgm:pt modelId="{C97BE2FC-9BBD-4F24-8E10-5B26D88775D8}" type="parTrans" cxnId="{702912A7-82A8-4974-A030-8365D871D685}">
      <dgm:prSet/>
      <dgm:spPr/>
      <dgm:t>
        <a:bodyPr/>
        <a:lstStyle/>
        <a:p>
          <a:endParaRPr lang="ru-RU"/>
        </a:p>
      </dgm:t>
    </dgm:pt>
    <dgm:pt modelId="{A5BEC05E-F089-43C6-B0C6-365BF7FDA8A1}" type="sibTrans" cxnId="{702912A7-82A8-4974-A030-8365D871D685}">
      <dgm:prSet/>
      <dgm:spPr/>
      <dgm:t>
        <a:bodyPr/>
        <a:lstStyle/>
        <a:p>
          <a:endParaRPr lang="ru-RU"/>
        </a:p>
      </dgm:t>
    </dgm:pt>
    <dgm:pt modelId="{14E8AD01-DCB0-44D3-B585-CD35BA617ACC}">
      <dgm:prSet custT="1"/>
      <dgm:spPr/>
      <dgm:t>
        <a:bodyPr/>
        <a:lstStyle/>
        <a:p>
          <a:r>
            <a:rPr lang="ru-RU" sz="1800" b="1" dirty="0" smtClean="0">
              <a:solidFill>
                <a:schemeClr val="accent2">
                  <a:lumMod val="75000"/>
                </a:schemeClr>
              </a:solidFill>
            </a:rPr>
            <a:t>Продолжительность прогулки определяется дошкольной образовательной организацией в зависимости от климатических условий. </a:t>
          </a:r>
          <a:endParaRPr lang="ru-RU" sz="1800" b="1" dirty="0">
            <a:solidFill>
              <a:schemeClr val="accent2">
                <a:lumMod val="75000"/>
              </a:schemeClr>
            </a:solidFill>
          </a:endParaRPr>
        </a:p>
      </dgm:t>
    </dgm:pt>
    <dgm:pt modelId="{9A57DADF-69E6-448F-8A48-2E22BF111375}" type="parTrans" cxnId="{D37530EB-C07C-4172-B824-FAC1D4EFF373}">
      <dgm:prSet/>
      <dgm:spPr/>
      <dgm:t>
        <a:bodyPr/>
        <a:lstStyle/>
        <a:p>
          <a:endParaRPr lang="ru-RU"/>
        </a:p>
      </dgm:t>
    </dgm:pt>
    <dgm:pt modelId="{D7D23F1F-F438-4DCF-844A-E87F6BF12CD4}" type="sibTrans" cxnId="{D37530EB-C07C-4172-B824-FAC1D4EFF373}">
      <dgm:prSet/>
      <dgm:spPr/>
      <dgm:t>
        <a:bodyPr/>
        <a:lstStyle/>
        <a:p>
          <a:endParaRPr lang="ru-RU"/>
        </a:p>
      </dgm:t>
    </dgm:pt>
    <dgm:pt modelId="{3C8F532D-4859-41F3-86B3-FEEDC9638EE3}" type="pres">
      <dgm:prSet presAssocID="{685477FA-7744-4A03-9C9D-2C225751F34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BBC88DF-7CC9-465E-922A-8F839335DFC4}" type="pres">
      <dgm:prSet presAssocID="{685477FA-7744-4A03-9C9D-2C225751F344}" presName="pyramid" presStyleLbl="node1" presStyleIdx="0" presStyleCnt="1" custLinFactNeighborX="-19375" custLinFactNeighborY="0"/>
      <dgm:sp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50000" t="50000" r="50000" b="50000"/>
          </a:path>
          <a:tileRect/>
        </a:gradFill>
      </dgm:spPr>
    </dgm:pt>
    <dgm:pt modelId="{4A4A0870-B5D3-4CAB-BD59-43522EEC79EB}" type="pres">
      <dgm:prSet presAssocID="{685477FA-7744-4A03-9C9D-2C225751F344}" presName="theList" presStyleCnt="0"/>
      <dgm:spPr/>
    </dgm:pt>
    <dgm:pt modelId="{B9904849-49B9-4E72-A988-9962A0CF9878}" type="pres">
      <dgm:prSet presAssocID="{432F30EE-3760-4242-B313-2F8A679480BB}" presName="aNode" presStyleLbl="fgAcc1" presStyleIdx="0" presStyleCnt="4" custScaleX="187910" custScaleY="92905" custLinFactY="-3693" custLinFactNeighborX="1854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7D7A1E-9FA1-416F-8C57-E1C4BCD5FE87}" type="pres">
      <dgm:prSet presAssocID="{432F30EE-3760-4242-B313-2F8A679480BB}" presName="aSpace" presStyleCnt="0"/>
      <dgm:spPr/>
    </dgm:pt>
    <dgm:pt modelId="{4180CF4C-EDD4-4681-BC2C-49133D17F985}" type="pres">
      <dgm:prSet presAssocID="{53797F24-873C-4CF4-89F0-43BD320640E5}" presName="aNode" presStyleLbl="fgAcc1" presStyleIdx="1" presStyleCnt="4" custScaleX="189560" custScaleY="106970" custLinFactY="2544" custLinFactNeighborX="1936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413986-CDBE-4BCF-AB0C-E2F5C9A0F8FB}" type="pres">
      <dgm:prSet presAssocID="{53797F24-873C-4CF4-89F0-43BD320640E5}" presName="aSpace" presStyleCnt="0"/>
      <dgm:spPr/>
    </dgm:pt>
    <dgm:pt modelId="{C43CCB42-79B7-45BA-9A2A-6D56E1B42C8D}" type="pres">
      <dgm:prSet presAssocID="{9CC17260-23FE-47BB-82E3-98A88ACC06ED}" presName="aNode" presStyleLbl="fgAcc1" presStyleIdx="2" presStyleCnt="4" custScaleX="189424" custLinFactY="19715" custLinFactNeighborX="193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2664FA-A7C2-49B8-A6D1-FC53CDC9A429}" type="pres">
      <dgm:prSet presAssocID="{9CC17260-23FE-47BB-82E3-98A88ACC06ED}" presName="aSpace" presStyleCnt="0"/>
      <dgm:spPr/>
    </dgm:pt>
    <dgm:pt modelId="{C2580686-C04E-43DB-A40C-2771B69CF4A3}" type="pres">
      <dgm:prSet presAssocID="{14E8AD01-DCB0-44D3-B585-CD35BA617ACC}" presName="aNode" presStyleLbl="fgAcc1" presStyleIdx="3" presStyleCnt="4" custScaleX="187639" custLinFactY="56381" custLinFactNeighborX="1840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36D055-0612-4A84-B3AD-C06824BB7CF1}" type="pres">
      <dgm:prSet presAssocID="{14E8AD01-DCB0-44D3-B585-CD35BA617ACC}" presName="aSpace" presStyleCnt="0"/>
      <dgm:spPr/>
    </dgm:pt>
  </dgm:ptLst>
  <dgm:cxnLst>
    <dgm:cxn modelId="{B61A292C-C1EC-449E-82FB-965099A592B3}" type="presOf" srcId="{9CC17260-23FE-47BB-82E3-98A88ACC06ED}" destId="{C43CCB42-79B7-45BA-9A2A-6D56E1B42C8D}" srcOrd="0" destOrd="0" presId="urn:microsoft.com/office/officeart/2005/8/layout/pyramid2"/>
    <dgm:cxn modelId="{702912A7-82A8-4974-A030-8365D871D685}" srcId="{685477FA-7744-4A03-9C9D-2C225751F344}" destId="{9CC17260-23FE-47BB-82E3-98A88ACC06ED}" srcOrd="2" destOrd="0" parTransId="{C97BE2FC-9BBD-4F24-8E10-5B26D88775D8}" sibTransId="{A5BEC05E-F089-43C6-B0C6-365BF7FDA8A1}"/>
    <dgm:cxn modelId="{CA84A430-F10A-478A-A489-B4E37115BE92}" type="presOf" srcId="{53797F24-873C-4CF4-89F0-43BD320640E5}" destId="{4180CF4C-EDD4-4681-BC2C-49133D17F985}" srcOrd="0" destOrd="0" presId="urn:microsoft.com/office/officeart/2005/8/layout/pyramid2"/>
    <dgm:cxn modelId="{1DB0B94A-034F-4CD8-B502-EB50A4D4325A}" srcId="{685477FA-7744-4A03-9C9D-2C225751F344}" destId="{53797F24-873C-4CF4-89F0-43BD320640E5}" srcOrd="1" destOrd="0" parTransId="{AD2A2CA5-2A1A-4981-B872-6CD57D7DFEC4}" sibTransId="{F4A3A91C-D977-44F7-B04F-750D921BF0A7}"/>
    <dgm:cxn modelId="{9570D81F-0CA9-4B7B-BEDB-D998EF65CDBA}" type="presOf" srcId="{432F30EE-3760-4242-B313-2F8A679480BB}" destId="{B9904849-49B9-4E72-A988-9962A0CF9878}" srcOrd="0" destOrd="0" presId="urn:microsoft.com/office/officeart/2005/8/layout/pyramid2"/>
    <dgm:cxn modelId="{E05195A6-A073-4FEE-8159-326103166CC8}" type="presOf" srcId="{14E8AD01-DCB0-44D3-B585-CD35BA617ACC}" destId="{C2580686-C04E-43DB-A40C-2771B69CF4A3}" srcOrd="0" destOrd="0" presId="urn:microsoft.com/office/officeart/2005/8/layout/pyramid2"/>
    <dgm:cxn modelId="{78F03556-3DB4-4AF1-AA18-80AF3D29AC73}" type="presOf" srcId="{685477FA-7744-4A03-9C9D-2C225751F344}" destId="{3C8F532D-4859-41F3-86B3-FEEDC9638EE3}" srcOrd="0" destOrd="0" presId="urn:microsoft.com/office/officeart/2005/8/layout/pyramid2"/>
    <dgm:cxn modelId="{560D4023-B030-4761-A78D-66E7701FDDD5}" srcId="{685477FA-7744-4A03-9C9D-2C225751F344}" destId="{432F30EE-3760-4242-B313-2F8A679480BB}" srcOrd="0" destOrd="0" parTransId="{120DC0A6-660F-4C7C-8F65-4513BFD7AEF2}" sibTransId="{ED36D34E-D4A9-4DA2-B112-24A1A3B4E3BB}"/>
    <dgm:cxn modelId="{D37530EB-C07C-4172-B824-FAC1D4EFF373}" srcId="{685477FA-7744-4A03-9C9D-2C225751F344}" destId="{14E8AD01-DCB0-44D3-B585-CD35BA617ACC}" srcOrd="3" destOrd="0" parTransId="{9A57DADF-69E6-448F-8A48-2E22BF111375}" sibTransId="{D7D23F1F-F438-4DCF-844A-E87F6BF12CD4}"/>
    <dgm:cxn modelId="{581C77E1-629C-41DD-8988-0D95AAEBFB19}" type="presParOf" srcId="{3C8F532D-4859-41F3-86B3-FEEDC9638EE3}" destId="{CBBC88DF-7CC9-465E-922A-8F839335DFC4}" srcOrd="0" destOrd="0" presId="urn:microsoft.com/office/officeart/2005/8/layout/pyramid2"/>
    <dgm:cxn modelId="{2C3095DD-9CE4-4A65-9C80-13F095939319}" type="presParOf" srcId="{3C8F532D-4859-41F3-86B3-FEEDC9638EE3}" destId="{4A4A0870-B5D3-4CAB-BD59-43522EEC79EB}" srcOrd="1" destOrd="0" presId="urn:microsoft.com/office/officeart/2005/8/layout/pyramid2"/>
    <dgm:cxn modelId="{E74072EB-1C9B-428E-AB4D-F7250E039A25}" type="presParOf" srcId="{4A4A0870-B5D3-4CAB-BD59-43522EEC79EB}" destId="{B9904849-49B9-4E72-A988-9962A0CF9878}" srcOrd="0" destOrd="0" presId="urn:microsoft.com/office/officeart/2005/8/layout/pyramid2"/>
    <dgm:cxn modelId="{2F8A7352-9267-47A4-8AB4-10178321D29C}" type="presParOf" srcId="{4A4A0870-B5D3-4CAB-BD59-43522EEC79EB}" destId="{237D7A1E-9FA1-416F-8C57-E1C4BCD5FE87}" srcOrd="1" destOrd="0" presId="urn:microsoft.com/office/officeart/2005/8/layout/pyramid2"/>
    <dgm:cxn modelId="{BA79D933-5CB2-40C0-B7E9-4D618A224F89}" type="presParOf" srcId="{4A4A0870-B5D3-4CAB-BD59-43522EEC79EB}" destId="{4180CF4C-EDD4-4681-BC2C-49133D17F985}" srcOrd="2" destOrd="0" presId="urn:microsoft.com/office/officeart/2005/8/layout/pyramid2"/>
    <dgm:cxn modelId="{81DDA87A-B87F-4B03-B730-217DF2E4E4CE}" type="presParOf" srcId="{4A4A0870-B5D3-4CAB-BD59-43522EEC79EB}" destId="{51413986-CDBE-4BCF-AB0C-E2F5C9A0F8FB}" srcOrd="3" destOrd="0" presId="urn:microsoft.com/office/officeart/2005/8/layout/pyramid2"/>
    <dgm:cxn modelId="{5DF1BA0B-CA8E-4C3C-97C0-EE58E6D07548}" type="presParOf" srcId="{4A4A0870-B5D3-4CAB-BD59-43522EEC79EB}" destId="{C43CCB42-79B7-45BA-9A2A-6D56E1B42C8D}" srcOrd="4" destOrd="0" presId="urn:microsoft.com/office/officeart/2005/8/layout/pyramid2"/>
    <dgm:cxn modelId="{AF16DF2A-709F-47D5-A270-8892A1769FCA}" type="presParOf" srcId="{4A4A0870-B5D3-4CAB-BD59-43522EEC79EB}" destId="{202664FA-A7C2-49B8-A6D1-FC53CDC9A429}" srcOrd="5" destOrd="0" presId="urn:microsoft.com/office/officeart/2005/8/layout/pyramid2"/>
    <dgm:cxn modelId="{FAAA3383-D0AB-48E4-937A-AC0DF5974373}" type="presParOf" srcId="{4A4A0870-B5D3-4CAB-BD59-43522EEC79EB}" destId="{C2580686-C04E-43DB-A40C-2771B69CF4A3}" srcOrd="6" destOrd="0" presId="urn:microsoft.com/office/officeart/2005/8/layout/pyramid2"/>
    <dgm:cxn modelId="{695AFEF2-D6C9-499B-9F3D-4563CA369167}" type="presParOf" srcId="{4A4A0870-B5D3-4CAB-BD59-43522EEC79EB}" destId="{AE36D055-0612-4A84-B3AD-C06824BB7CF1}" srcOrd="7" destOrd="0" presId="urn:microsoft.com/office/officeart/2005/8/layout/pyramid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6DBD333-5969-427D-83E0-7DC3A505A0F8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</dgm:pt>
    <dgm:pt modelId="{FDA6F154-E37F-4F48-BCAD-D859AA7C7D72}">
      <dgm:prSet phldrT="[Текст]"/>
      <dgm:spPr/>
      <dgm:t>
        <a:bodyPr/>
        <a:lstStyle/>
        <a:p>
          <a:r>
            <a:rPr lang="ru-RU" dirty="0" smtClean="0"/>
            <a:t>12.1. Физическое воспитание детей должно быть направлено </a:t>
          </a:r>
          <a:endParaRPr lang="ru-RU" dirty="0"/>
        </a:p>
      </dgm:t>
    </dgm:pt>
    <dgm:pt modelId="{3A5FAE04-41F8-4AEA-8123-06889FCEAFAA}" type="parTrans" cxnId="{433CD807-B010-4FFB-8F3F-8D29D154715D}">
      <dgm:prSet/>
      <dgm:spPr/>
      <dgm:t>
        <a:bodyPr/>
        <a:lstStyle/>
        <a:p>
          <a:endParaRPr lang="ru-RU"/>
        </a:p>
      </dgm:t>
    </dgm:pt>
    <dgm:pt modelId="{3FF3528E-3006-4455-84B8-71D0AD713860}" type="sibTrans" cxnId="{433CD807-B010-4FFB-8F3F-8D29D154715D}">
      <dgm:prSet/>
      <dgm:spPr/>
      <dgm:t>
        <a:bodyPr/>
        <a:lstStyle/>
        <a:p>
          <a:endParaRPr lang="ru-RU"/>
        </a:p>
      </dgm:t>
    </dgm:pt>
    <dgm:pt modelId="{7543167F-EDCE-49A6-9B71-F0F2524BE36C}">
      <dgm:prSet phldrT="[Текст]"/>
      <dgm:spPr/>
      <dgm:t>
        <a:bodyPr/>
        <a:lstStyle/>
        <a:p>
          <a:r>
            <a:rPr lang="ru-RU" dirty="0" smtClean="0"/>
            <a:t>на улучшение здоровья и физического развития</a:t>
          </a:r>
          <a:endParaRPr lang="ru-RU" dirty="0"/>
        </a:p>
      </dgm:t>
    </dgm:pt>
    <dgm:pt modelId="{09C04507-575A-454B-A547-667164B525C4}" type="parTrans" cxnId="{C624D656-C8E1-4093-8CB1-31BB2D1EAF63}">
      <dgm:prSet/>
      <dgm:spPr/>
      <dgm:t>
        <a:bodyPr/>
        <a:lstStyle/>
        <a:p>
          <a:endParaRPr lang="ru-RU"/>
        </a:p>
      </dgm:t>
    </dgm:pt>
    <dgm:pt modelId="{737B0A21-F5DA-4F4D-897C-E90C8EDD0B6D}" type="sibTrans" cxnId="{C624D656-C8E1-4093-8CB1-31BB2D1EAF63}">
      <dgm:prSet/>
      <dgm:spPr/>
      <dgm:t>
        <a:bodyPr/>
        <a:lstStyle/>
        <a:p>
          <a:endParaRPr lang="ru-RU"/>
        </a:p>
      </dgm:t>
    </dgm:pt>
    <dgm:pt modelId="{805FF34F-0B7B-4E4D-BCDD-3F0CE5976E52}">
      <dgm:prSet phldrT="[Текст]"/>
      <dgm:spPr/>
      <dgm:t>
        <a:bodyPr/>
        <a:lstStyle/>
        <a:p>
          <a:r>
            <a:rPr lang="ru-RU" dirty="0" smtClean="0"/>
            <a:t>расширение функциональных возможностей детского организма</a:t>
          </a:r>
          <a:endParaRPr lang="ru-RU" dirty="0"/>
        </a:p>
      </dgm:t>
    </dgm:pt>
    <dgm:pt modelId="{41C6647D-6CE2-4688-B9D2-E2B8DBB64314}" type="parTrans" cxnId="{8D4A1894-1CC2-433A-97C0-4187A5C5E86D}">
      <dgm:prSet/>
      <dgm:spPr/>
      <dgm:t>
        <a:bodyPr/>
        <a:lstStyle/>
        <a:p>
          <a:endParaRPr lang="ru-RU"/>
        </a:p>
      </dgm:t>
    </dgm:pt>
    <dgm:pt modelId="{FFFF9DAE-1721-4833-B06F-C8895C8EFFA1}" type="sibTrans" cxnId="{8D4A1894-1CC2-433A-97C0-4187A5C5E86D}">
      <dgm:prSet/>
      <dgm:spPr/>
      <dgm:t>
        <a:bodyPr/>
        <a:lstStyle/>
        <a:p>
          <a:endParaRPr lang="ru-RU"/>
        </a:p>
      </dgm:t>
    </dgm:pt>
    <dgm:pt modelId="{ECE317FE-8EC9-44FA-9A42-F7268733E8D6}">
      <dgm:prSet phldrT="[Текст]"/>
      <dgm:spPr/>
      <dgm:t>
        <a:bodyPr/>
        <a:lstStyle/>
        <a:p>
          <a:r>
            <a:rPr lang="ru-RU" dirty="0" smtClean="0"/>
            <a:t>формирование двигательных навыков и двигательных качеств</a:t>
          </a:r>
          <a:endParaRPr lang="ru-RU" dirty="0"/>
        </a:p>
      </dgm:t>
    </dgm:pt>
    <dgm:pt modelId="{BCEE11B2-D8B6-40B8-8337-7E5EDEDD5F70}" type="parTrans" cxnId="{F4FBE2C1-D0EE-4A53-9B53-565C6E9A3CA4}">
      <dgm:prSet/>
      <dgm:spPr/>
      <dgm:t>
        <a:bodyPr/>
        <a:lstStyle/>
        <a:p>
          <a:endParaRPr lang="ru-RU"/>
        </a:p>
      </dgm:t>
    </dgm:pt>
    <dgm:pt modelId="{8261F678-2B07-46A2-8E65-63F0F52DF712}" type="sibTrans" cxnId="{F4FBE2C1-D0EE-4A53-9B53-565C6E9A3CA4}">
      <dgm:prSet/>
      <dgm:spPr/>
      <dgm:t>
        <a:bodyPr/>
        <a:lstStyle/>
        <a:p>
          <a:endParaRPr lang="ru-RU"/>
        </a:p>
      </dgm:t>
    </dgm:pt>
    <dgm:pt modelId="{DABB31DA-8533-4A74-9107-217B3F35D028}" type="pres">
      <dgm:prSet presAssocID="{46DBD333-5969-427D-83E0-7DC3A505A0F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2D87193-2E12-4A4A-84EA-9FC00CD37A8E}" type="pres">
      <dgm:prSet presAssocID="{FDA6F154-E37F-4F48-BCAD-D859AA7C7D72}" presName="root1" presStyleCnt="0"/>
      <dgm:spPr/>
    </dgm:pt>
    <dgm:pt modelId="{6846528C-C6EC-48AA-B7F7-74EA08C95EF4}" type="pres">
      <dgm:prSet presAssocID="{FDA6F154-E37F-4F48-BCAD-D859AA7C7D72}" presName="LevelOneTextNode" presStyleLbl="node0" presStyleIdx="0" presStyleCnt="4" custLinFactX="-18656" custLinFactY="65735" custLinFactNeighborX="-100000" custLinFactNeighborY="100000">
        <dgm:presLayoutVars>
          <dgm:chPref val="3"/>
        </dgm:presLayoutVars>
      </dgm:prSet>
      <dgm:spPr/>
    </dgm:pt>
    <dgm:pt modelId="{BC3A6181-E8DD-4906-A23B-3DB5E164BE5E}" type="pres">
      <dgm:prSet presAssocID="{FDA6F154-E37F-4F48-BCAD-D859AA7C7D72}" presName="level2hierChild" presStyleCnt="0"/>
      <dgm:spPr/>
    </dgm:pt>
    <dgm:pt modelId="{0F989595-DBAF-4D5C-B354-3B43AC8BB46B}" type="pres">
      <dgm:prSet presAssocID="{7543167F-EDCE-49A6-9B71-F0F2524BE36C}" presName="root1" presStyleCnt="0"/>
      <dgm:spPr/>
    </dgm:pt>
    <dgm:pt modelId="{717BFD04-4785-4FEF-9C87-ADBAC7E8E501}" type="pres">
      <dgm:prSet presAssocID="{7543167F-EDCE-49A6-9B71-F0F2524BE36C}" presName="LevelOneTextNode" presStyleLbl="node0" presStyleIdx="1" presStyleCnt="4" custLinFactY="-3866" custLinFactNeighborX="25404" custLinFactNeighborY="-100000">
        <dgm:presLayoutVars>
          <dgm:chPref val="3"/>
        </dgm:presLayoutVars>
      </dgm:prSet>
      <dgm:spPr/>
    </dgm:pt>
    <dgm:pt modelId="{D5AFA88D-10D4-47DD-A737-44F7A9A86DA4}" type="pres">
      <dgm:prSet presAssocID="{7543167F-EDCE-49A6-9B71-F0F2524BE36C}" presName="level2hierChild" presStyleCnt="0"/>
      <dgm:spPr/>
    </dgm:pt>
    <dgm:pt modelId="{945AE120-0A7B-46CF-A89A-7D1660DC555E}" type="pres">
      <dgm:prSet presAssocID="{805FF34F-0B7B-4E4D-BCDD-3F0CE5976E52}" presName="root1" presStyleCnt="0"/>
      <dgm:spPr/>
    </dgm:pt>
    <dgm:pt modelId="{9A9F0F7B-D670-49C9-B597-EA19C225C195}" type="pres">
      <dgm:prSet presAssocID="{805FF34F-0B7B-4E4D-BCDD-3F0CE5976E52}" presName="LevelOneTextNode" presStyleLbl="node0" presStyleIdx="2" presStyleCnt="4" custLinFactX="20273" custLinFactNeighborX="100000" custLinFactNeighborY="-642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57EE5C-281B-44B0-82F5-2F5C304405BB}" type="pres">
      <dgm:prSet presAssocID="{805FF34F-0B7B-4E4D-BCDD-3F0CE5976E52}" presName="level2hierChild" presStyleCnt="0"/>
      <dgm:spPr/>
    </dgm:pt>
    <dgm:pt modelId="{118A3CB0-7464-4584-98CA-4B7AFEFFC761}" type="pres">
      <dgm:prSet presAssocID="{ECE317FE-8EC9-44FA-9A42-F7268733E8D6}" presName="root1" presStyleCnt="0"/>
      <dgm:spPr/>
    </dgm:pt>
    <dgm:pt modelId="{FACADE25-53EA-433E-9C4E-5F908C527C91}" type="pres">
      <dgm:prSet presAssocID="{ECE317FE-8EC9-44FA-9A42-F7268733E8D6}" presName="LevelOneTextNode" presStyleLbl="node0" presStyleIdx="3" presStyleCnt="4" custLinFactNeighborX="67568" custLinFactNeighborY="34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62896D-0400-4FDD-8CAE-6A58BA37B477}" type="pres">
      <dgm:prSet presAssocID="{ECE317FE-8EC9-44FA-9A42-F7268733E8D6}" presName="level2hierChild" presStyleCnt="0"/>
      <dgm:spPr/>
    </dgm:pt>
  </dgm:ptLst>
  <dgm:cxnLst>
    <dgm:cxn modelId="{2E7740BA-7DFE-4C0A-B8EA-F97BA411E98F}" type="presOf" srcId="{46DBD333-5969-427D-83E0-7DC3A505A0F8}" destId="{DABB31DA-8533-4A74-9107-217B3F35D028}" srcOrd="0" destOrd="0" presId="urn:microsoft.com/office/officeart/2005/8/layout/hierarchy2"/>
    <dgm:cxn modelId="{8D4A1894-1CC2-433A-97C0-4187A5C5E86D}" srcId="{46DBD333-5969-427D-83E0-7DC3A505A0F8}" destId="{805FF34F-0B7B-4E4D-BCDD-3F0CE5976E52}" srcOrd="2" destOrd="0" parTransId="{41C6647D-6CE2-4688-B9D2-E2B8DBB64314}" sibTransId="{FFFF9DAE-1721-4833-B06F-C8895C8EFFA1}"/>
    <dgm:cxn modelId="{29D2AFA0-64C6-400C-9EA9-B60813EE73BA}" type="presOf" srcId="{FDA6F154-E37F-4F48-BCAD-D859AA7C7D72}" destId="{6846528C-C6EC-48AA-B7F7-74EA08C95EF4}" srcOrd="0" destOrd="0" presId="urn:microsoft.com/office/officeart/2005/8/layout/hierarchy2"/>
    <dgm:cxn modelId="{C624D656-C8E1-4093-8CB1-31BB2D1EAF63}" srcId="{46DBD333-5969-427D-83E0-7DC3A505A0F8}" destId="{7543167F-EDCE-49A6-9B71-F0F2524BE36C}" srcOrd="1" destOrd="0" parTransId="{09C04507-575A-454B-A547-667164B525C4}" sibTransId="{737B0A21-F5DA-4F4D-897C-E90C8EDD0B6D}"/>
    <dgm:cxn modelId="{EAB193E8-CEA9-414D-9F91-C9A97FDBFC90}" type="presOf" srcId="{ECE317FE-8EC9-44FA-9A42-F7268733E8D6}" destId="{FACADE25-53EA-433E-9C4E-5F908C527C91}" srcOrd="0" destOrd="0" presId="urn:microsoft.com/office/officeart/2005/8/layout/hierarchy2"/>
    <dgm:cxn modelId="{873B11AB-F708-4AA2-9DBF-B71050C374C2}" type="presOf" srcId="{805FF34F-0B7B-4E4D-BCDD-3F0CE5976E52}" destId="{9A9F0F7B-D670-49C9-B597-EA19C225C195}" srcOrd="0" destOrd="0" presId="urn:microsoft.com/office/officeart/2005/8/layout/hierarchy2"/>
    <dgm:cxn modelId="{F4FBE2C1-D0EE-4A53-9B53-565C6E9A3CA4}" srcId="{46DBD333-5969-427D-83E0-7DC3A505A0F8}" destId="{ECE317FE-8EC9-44FA-9A42-F7268733E8D6}" srcOrd="3" destOrd="0" parTransId="{BCEE11B2-D8B6-40B8-8337-7E5EDEDD5F70}" sibTransId="{8261F678-2B07-46A2-8E65-63F0F52DF712}"/>
    <dgm:cxn modelId="{433CD807-B010-4FFB-8F3F-8D29D154715D}" srcId="{46DBD333-5969-427D-83E0-7DC3A505A0F8}" destId="{FDA6F154-E37F-4F48-BCAD-D859AA7C7D72}" srcOrd="0" destOrd="0" parTransId="{3A5FAE04-41F8-4AEA-8123-06889FCEAFAA}" sibTransId="{3FF3528E-3006-4455-84B8-71D0AD713860}"/>
    <dgm:cxn modelId="{17F20D23-E569-4897-AC3D-86A4E3F01786}" type="presOf" srcId="{7543167F-EDCE-49A6-9B71-F0F2524BE36C}" destId="{717BFD04-4785-4FEF-9C87-ADBAC7E8E501}" srcOrd="0" destOrd="0" presId="urn:microsoft.com/office/officeart/2005/8/layout/hierarchy2"/>
    <dgm:cxn modelId="{BE0DC34A-F681-4504-90E2-22854AE6BE26}" type="presParOf" srcId="{DABB31DA-8533-4A74-9107-217B3F35D028}" destId="{F2D87193-2E12-4A4A-84EA-9FC00CD37A8E}" srcOrd="0" destOrd="0" presId="urn:microsoft.com/office/officeart/2005/8/layout/hierarchy2"/>
    <dgm:cxn modelId="{477F418E-2CB0-4015-9F8F-4026ADB01E4D}" type="presParOf" srcId="{F2D87193-2E12-4A4A-84EA-9FC00CD37A8E}" destId="{6846528C-C6EC-48AA-B7F7-74EA08C95EF4}" srcOrd="0" destOrd="0" presId="urn:microsoft.com/office/officeart/2005/8/layout/hierarchy2"/>
    <dgm:cxn modelId="{21441ECB-2437-473B-ADFD-5FD73CFE2C2D}" type="presParOf" srcId="{F2D87193-2E12-4A4A-84EA-9FC00CD37A8E}" destId="{BC3A6181-E8DD-4906-A23B-3DB5E164BE5E}" srcOrd="1" destOrd="0" presId="urn:microsoft.com/office/officeart/2005/8/layout/hierarchy2"/>
    <dgm:cxn modelId="{2B102D06-14B3-48DC-8416-11E333CA1399}" type="presParOf" srcId="{DABB31DA-8533-4A74-9107-217B3F35D028}" destId="{0F989595-DBAF-4D5C-B354-3B43AC8BB46B}" srcOrd="1" destOrd="0" presId="urn:microsoft.com/office/officeart/2005/8/layout/hierarchy2"/>
    <dgm:cxn modelId="{8F65300D-2293-4945-9D2A-2542EEF536EE}" type="presParOf" srcId="{0F989595-DBAF-4D5C-B354-3B43AC8BB46B}" destId="{717BFD04-4785-4FEF-9C87-ADBAC7E8E501}" srcOrd="0" destOrd="0" presId="urn:microsoft.com/office/officeart/2005/8/layout/hierarchy2"/>
    <dgm:cxn modelId="{468CE46A-9F86-451F-84DA-8935542417FA}" type="presParOf" srcId="{0F989595-DBAF-4D5C-B354-3B43AC8BB46B}" destId="{D5AFA88D-10D4-47DD-A737-44F7A9A86DA4}" srcOrd="1" destOrd="0" presId="urn:microsoft.com/office/officeart/2005/8/layout/hierarchy2"/>
    <dgm:cxn modelId="{DAC26C0E-7891-4A91-8C67-9974AA7BBD84}" type="presParOf" srcId="{DABB31DA-8533-4A74-9107-217B3F35D028}" destId="{945AE120-0A7B-46CF-A89A-7D1660DC555E}" srcOrd="2" destOrd="0" presId="urn:microsoft.com/office/officeart/2005/8/layout/hierarchy2"/>
    <dgm:cxn modelId="{1EC92867-FBB2-457E-ADF9-A43955CBB9C0}" type="presParOf" srcId="{945AE120-0A7B-46CF-A89A-7D1660DC555E}" destId="{9A9F0F7B-D670-49C9-B597-EA19C225C195}" srcOrd="0" destOrd="0" presId="urn:microsoft.com/office/officeart/2005/8/layout/hierarchy2"/>
    <dgm:cxn modelId="{88B59112-DFB5-4A77-B029-94F5D7045933}" type="presParOf" srcId="{945AE120-0A7B-46CF-A89A-7D1660DC555E}" destId="{E757EE5C-281B-44B0-82F5-2F5C304405BB}" srcOrd="1" destOrd="0" presId="urn:microsoft.com/office/officeart/2005/8/layout/hierarchy2"/>
    <dgm:cxn modelId="{C0BB97A6-F464-4D3B-B662-582289D5229B}" type="presParOf" srcId="{DABB31DA-8533-4A74-9107-217B3F35D028}" destId="{118A3CB0-7464-4584-98CA-4B7AFEFFC761}" srcOrd="3" destOrd="0" presId="urn:microsoft.com/office/officeart/2005/8/layout/hierarchy2"/>
    <dgm:cxn modelId="{B49A95A4-2CD4-4CB0-A3FF-4365760FA98B}" type="presParOf" srcId="{118A3CB0-7464-4584-98CA-4B7AFEFFC761}" destId="{FACADE25-53EA-433E-9C4E-5F908C527C91}" srcOrd="0" destOrd="0" presId="urn:microsoft.com/office/officeart/2005/8/layout/hierarchy2"/>
    <dgm:cxn modelId="{9181676D-3A57-4E53-8749-1A5BA578D129}" type="presParOf" srcId="{118A3CB0-7464-4584-98CA-4B7AFEFFC761}" destId="{E662896D-0400-4FDD-8CAE-6A58BA37B477}" srcOrd="1" destOrd="0" presId="urn:microsoft.com/office/officeart/2005/8/layout/hierarchy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2EC65AA-F4BF-4829-AE19-1EA06ADE385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FBAD189D-64BA-4620-BF64-CBECA5877142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tx2">
                  <a:lumMod val="50000"/>
                </a:schemeClr>
              </a:solidFill>
            </a:rPr>
            <a:t>12.2. Двигательный режим, физические упражнения и закаливающие мероприятия следует осуществлять с учетом здоровья, возраста детей и времени года.</a:t>
          </a:r>
          <a:endParaRPr lang="ru-RU" sz="1600" b="1" dirty="0">
            <a:solidFill>
              <a:schemeClr val="tx2">
                <a:lumMod val="50000"/>
              </a:schemeClr>
            </a:solidFill>
          </a:endParaRPr>
        </a:p>
      </dgm:t>
    </dgm:pt>
    <dgm:pt modelId="{ED54D450-3B0A-4806-AE9B-C3A684C4E831}" type="parTrans" cxnId="{72094D53-BECF-4177-89F2-FCE216E86641}">
      <dgm:prSet/>
      <dgm:spPr/>
      <dgm:t>
        <a:bodyPr/>
        <a:lstStyle/>
        <a:p>
          <a:endParaRPr lang="ru-RU"/>
        </a:p>
      </dgm:t>
    </dgm:pt>
    <dgm:pt modelId="{BEF542C7-E4CE-41EA-B89F-6ABAF7275474}" type="sibTrans" cxnId="{72094D53-BECF-4177-89F2-FCE216E86641}">
      <dgm:prSet/>
      <dgm:spPr/>
      <dgm:t>
        <a:bodyPr/>
        <a:lstStyle/>
        <a:p>
          <a:endParaRPr lang="ru-RU"/>
        </a:p>
      </dgm:t>
    </dgm:pt>
    <dgm:pt modelId="{FCBE1A43-34BC-48AD-A184-AF9C31F92FB6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2">
                  <a:lumMod val="50000"/>
                </a:schemeClr>
              </a:solidFill>
            </a:rPr>
            <a:t>Рекомендуется использовать формы двигательной деятельности: утреннюю гимнастику, занятия физической культурой в помещении и на воздухе, физкультурные минутки, подвижные игры, спортивные упражнения, ритмическую гимнастику, занятия на тренажерах, плавание и другие.</a:t>
          </a:r>
          <a:endParaRPr lang="ru-RU" b="1" dirty="0">
            <a:solidFill>
              <a:schemeClr val="accent2">
                <a:lumMod val="50000"/>
              </a:schemeClr>
            </a:solidFill>
          </a:endParaRPr>
        </a:p>
      </dgm:t>
    </dgm:pt>
    <dgm:pt modelId="{3EA2DCE3-9744-47E9-B0DC-582645526E72}" type="parTrans" cxnId="{1F323AE2-52A8-4767-9343-352862650C3B}">
      <dgm:prSet/>
      <dgm:spPr/>
      <dgm:t>
        <a:bodyPr/>
        <a:lstStyle/>
        <a:p>
          <a:endParaRPr lang="ru-RU"/>
        </a:p>
      </dgm:t>
    </dgm:pt>
    <dgm:pt modelId="{2FADC725-BF72-4CBF-9D45-10C5C9669462}" type="sibTrans" cxnId="{1F323AE2-52A8-4767-9343-352862650C3B}">
      <dgm:prSet/>
      <dgm:spPr/>
      <dgm:t>
        <a:bodyPr/>
        <a:lstStyle/>
        <a:p>
          <a:endParaRPr lang="ru-RU"/>
        </a:p>
      </dgm:t>
    </dgm:pt>
    <dgm:pt modelId="{B076E9CC-B34D-48BB-8354-A1595125B2A4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В объеме двигательной активности воспитанников 5 - 7 лет следует предусмотреть в организованных формах оздоровительно-воспитательной деятельности 6 - 8 часов в неделю с учетом психофизиологических особенностей детей, времени года и режима работы дошкольных образовательных организаций.</a:t>
          </a:r>
          <a:endParaRPr lang="ru-RU" b="1" dirty="0">
            <a:solidFill>
              <a:schemeClr val="accent3">
                <a:lumMod val="50000"/>
              </a:schemeClr>
            </a:solidFill>
          </a:endParaRPr>
        </a:p>
      </dgm:t>
    </dgm:pt>
    <dgm:pt modelId="{B67940FA-28F3-46E0-94A2-017493C85397}" type="parTrans" cxnId="{3D4198B3-D046-403E-BD79-E3F4BA79E158}">
      <dgm:prSet/>
      <dgm:spPr/>
      <dgm:t>
        <a:bodyPr/>
        <a:lstStyle/>
        <a:p>
          <a:endParaRPr lang="ru-RU"/>
        </a:p>
      </dgm:t>
    </dgm:pt>
    <dgm:pt modelId="{B69E6F66-FC87-4AFC-8BD3-1F1E9D521C24}" type="sibTrans" cxnId="{3D4198B3-D046-403E-BD79-E3F4BA79E158}">
      <dgm:prSet/>
      <dgm:spPr/>
      <dgm:t>
        <a:bodyPr/>
        <a:lstStyle/>
        <a:p>
          <a:endParaRPr lang="ru-RU"/>
        </a:p>
      </dgm:t>
    </dgm:pt>
    <dgm:pt modelId="{F7F6EE74-EE0B-4E0E-A9AB-394BDFFA0396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Для реализации двигательной деятельности детей используются оборудование и инвентарь физкультурного зала и спортивных площадок в соответствии с возрастом и ростом ребенка.</a:t>
          </a:r>
          <a:endParaRPr lang="ru-RU" b="1" dirty="0">
            <a:solidFill>
              <a:schemeClr val="accent4">
                <a:lumMod val="50000"/>
              </a:schemeClr>
            </a:solidFill>
          </a:endParaRPr>
        </a:p>
      </dgm:t>
    </dgm:pt>
    <dgm:pt modelId="{5E2FD7BB-8D13-43B7-9105-EBC27485574C}" type="parTrans" cxnId="{CB94F013-C37C-4634-9459-EF6B89016A06}">
      <dgm:prSet/>
      <dgm:spPr/>
      <dgm:t>
        <a:bodyPr/>
        <a:lstStyle/>
        <a:p>
          <a:endParaRPr lang="ru-RU"/>
        </a:p>
      </dgm:t>
    </dgm:pt>
    <dgm:pt modelId="{7089D8D5-FA71-44EA-ACBE-16B42CA359DC}" type="sibTrans" cxnId="{CB94F013-C37C-4634-9459-EF6B89016A06}">
      <dgm:prSet/>
      <dgm:spPr/>
      <dgm:t>
        <a:bodyPr/>
        <a:lstStyle/>
        <a:p>
          <a:endParaRPr lang="ru-RU"/>
        </a:p>
      </dgm:t>
    </dgm:pt>
    <dgm:pt modelId="{5E7B305D-166C-4D91-8699-9A995DFFDB2A}" type="pres">
      <dgm:prSet presAssocID="{92EC65AA-F4BF-4829-AE19-1EA06ADE385C}" presName="linear" presStyleCnt="0">
        <dgm:presLayoutVars>
          <dgm:animLvl val="lvl"/>
          <dgm:resizeHandles val="exact"/>
        </dgm:presLayoutVars>
      </dgm:prSet>
      <dgm:spPr/>
    </dgm:pt>
    <dgm:pt modelId="{D2F23B0E-2E39-42CC-BF93-40D66DF82872}" type="pres">
      <dgm:prSet presAssocID="{FBAD189D-64BA-4620-BF64-CBECA587714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E6F000A-F07D-46E0-87FD-A9200AE09C8C}" type="pres">
      <dgm:prSet presAssocID="{BEF542C7-E4CE-41EA-B89F-6ABAF7275474}" presName="spacer" presStyleCnt="0"/>
      <dgm:spPr/>
    </dgm:pt>
    <dgm:pt modelId="{B1F1D1F9-4803-41BE-8DB1-50EC6FB7C12C}" type="pres">
      <dgm:prSet presAssocID="{FCBE1A43-34BC-48AD-A184-AF9C31F92FB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E2A43E4-EABF-4936-B20E-29285B424724}" type="pres">
      <dgm:prSet presAssocID="{2FADC725-BF72-4CBF-9D45-10C5C9669462}" presName="spacer" presStyleCnt="0"/>
      <dgm:spPr/>
    </dgm:pt>
    <dgm:pt modelId="{CED13A36-4015-4605-9F91-4434C1A4CAED}" type="pres">
      <dgm:prSet presAssocID="{B076E9CC-B34D-48BB-8354-A1595125B2A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E27192F-24FE-4F63-9BD5-576F99DFF96A}" type="pres">
      <dgm:prSet presAssocID="{B69E6F66-FC87-4AFC-8BD3-1F1E9D521C24}" presName="spacer" presStyleCnt="0"/>
      <dgm:spPr/>
    </dgm:pt>
    <dgm:pt modelId="{08904066-DF4F-486F-86DB-20C0DC01DB65}" type="pres">
      <dgm:prSet presAssocID="{F7F6EE74-EE0B-4E0E-A9AB-394BDFFA039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2094D53-BECF-4177-89F2-FCE216E86641}" srcId="{92EC65AA-F4BF-4829-AE19-1EA06ADE385C}" destId="{FBAD189D-64BA-4620-BF64-CBECA5877142}" srcOrd="0" destOrd="0" parTransId="{ED54D450-3B0A-4806-AE9B-C3A684C4E831}" sibTransId="{BEF542C7-E4CE-41EA-B89F-6ABAF7275474}"/>
    <dgm:cxn modelId="{1F323AE2-52A8-4767-9343-352862650C3B}" srcId="{92EC65AA-F4BF-4829-AE19-1EA06ADE385C}" destId="{FCBE1A43-34BC-48AD-A184-AF9C31F92FB6}" srcOrd="1" destOrd="0" parTransId="{3EA2DCE3-9744-47E9-B0DC-582645526E72}" sibTransId="{2FADC725-BF72-4CBF-9D45-10C5C9669462}"/>
    <dgm:cxn modelId="{CB94F013-C37C-4634-9459-EF6B89016A06}" srcId="{92EC65AA-F4BF-4829-AE19-1EA06ADE385C}" destId="{F7F6EE74-EE0B-4E0E-A9AB-394BDFFA0396}" srcOrd="3" destOrd="0" parTransId="{5E2FD7BB-8D13-43B7-9105-EBC27485574C}" sibTransId="{7089D8D5-FA71-44EA-ACBE-16B42CA359DC}"/>
    <dgm:cxn modelId="{CCC061BD-492C-4E4E-BA72-32768A6DFE49}" type="presOf" srcId="{F7F6EE74-EE0B-4E0E-A9AB-394BDFFA0396}" destId="{08904066-DF4F-486F-86DB-20C0DC01DB65}" srcOrd="0" destOrd="0" presId="urn:microsoft.com/office/officeart/2005/8/layout/vList2"/>
    <dgm:cxn modelId="{8DB89288-F7BC-4FC2-8356-234D8E3D592E}" type="presOf" srcId="{92EC65AA-F4BF-4829-AE19-1EA06ADE385C}" destId="{5E7B305D-166C-4D91-8699-9A995DFFDB2A}" srcOrd="0" destOrd="0" presId="urn:microsoft.com/office/officeart/2005/8/layout/vList2"/>
    <dgm:cxn modelId="{BDE746EC-8489-4634-B2B0-05B7AACA538B}" type="presOf" srcId="{FBAD189D-64BA-4620-BF64-CBECA5877142}" destId="{D2F23B0E-2E39-42CC-BF93-40D66DF82872}" srcOrd="0" destOrd="0" presId="urn:microsoft.com/office/officeart/2005/8/layout/vList2"/>
    <dgm:cxn modelId="{3D4198B3-D046-403E-BD79-E3F4BA79E158}" srcId="{92EC65AA-F4BF-4829-AE19-1EA06ADE385C}" destId="{B076E9CC-B34D-48BB-8354-A1595125B2A4}" srcOrd="2" destOrd="0" parTransId="{B67940FA-28F3-46E0-94A2-017493C85397}" sibTransId="{B69E6F66-FC87-4AFC-8BD3-1F1E9D521C24}"/>
    <dgm:cxn modelId="{1544A614-801B-4AB1-8AEB-37E9D153CF96}" type="presOf" srcId="{FCBE1A43-34BC-48AD-A184-AF9C31F92FB6}" destId="{B1F1D1F9-4803-41BE-8DB1-50EC6FB7C12C}" srcOrd="0" destOrd="0" presId="urn:microsoft.com/office/officeart/2005/8/layout/vList2"/>
    <dgm:cxn modelId="{36F7C771-4E10-4283-A883-AFD8E7022A25}" type="presOf" srcId="{B076E9CC-B34D-48BB-8354-A1595125B2A4}" destId="{CED13A36-4015-4605-9F91-4434C1A4CAED}" srcOrd="0" destOrd="0" presId="urn:microsoft.com/office/officeart/2005/8/layout/vList2"/>
    <dgm:cxn modelId="{57574817-3CDE-4463-8E9B-502903258891}" type="presParOf" srcId="{5E7B305D-166C-4D91-8699-9A995DFFDB2A}" destId="{D2F23B0E-2E39-42CC-BF93-40D66DF82872}" srcOrd="0" destOrd="0" presId="urn:microsoft.com/office/officeart/2005/8/layout/vList2"/>
    <dgm:cxn modelId="{668FC52C-C46D-4449-BAAC-92C1F04D6E9B}" type="presParOf" srcId="{5E7B305D-166C-4D91-8699-9A995DFFDB2A}" destId="{2E6F000A-F07D-46E0-87FD-A9200AE09C8C}" srcOrd="1" destOrd="0" presId="urn:microsoft.com/office/officeart/2005/8/layout/vList2"/>
    <dgm:cxn modelId="{41B895B7-EAC8-49F4-AE19-83FA7CFEA940}" type="presParOf" srcId="{5E7B305D-166C-4D91-8699-9A995DFFDB2A}" destId="{B1F1D1F9-4803-41BE-8DB1-50EC6FB7C12C}" srcOrd="2" destOrd="0" presId="urn:microsoft.com/office/officeart/2005/8/layout/vList2"/>
    <dgm:cxn modelId="{7217D108-1547-4C16-9D9F-700F99473C84}" type="presParOf" srcId="{5E7B305D-166C-4D91-8699-9A995DFFDB2A}" destId="{2E2A43E4-EABF-4936-B20E-29285B424724}" srcOrd="3" destOrd="0" presId="urn:microsoft.com/office/officeart/2005/8/layout/vList2"/>
    <dgm:cxn modelId="{8995EB6F-6404-4F9A-8299-95ED8532D103}" type="presParOf" srcId="{5E7B305D-166C-4D91-8699-9A995DFFDB2A}" destId="{CED13A36-4015-4605-9F91-4434C1A4CAED}" srcOrd="4" destOrd="0" presId="urn:microsoft.com/office/officeart/2005/8/layout/vList2"/>
    <dgm:cxn modelId="{B3AA25C1-764F-4CB3-9DCB-DF7BCB0556B2}" type="presParOf" srcId="{5E7B305D-166C-4D91-8699-9A995DFFDB2A}" destId="{0E27192F-24FE-4F63-9BD5-576F99DFF96A}" srcOrd="5" destOrd="0" presId="urn:microsoft.com/office/officeart/2005/8/layout/vList2"/>
    <dgm:cxn modelId="{7AB77B7E-798C-4948-831D-6140FE759503}" type="presParOf" srcId="{5E7B305D-166C-4D91-8699-9A995DFFDB2A}" destId="{08904066-DF4F-486F-86DB-20C0DC01DB65}" srcOrd="6" destOrd="0" presId="urn:microsoft.com/office/officeart/2005/8/layout/vList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F67DF11-2E5A-4D6B-8CBF-E41CA2D80312}" type="doc">
      <dgm:prSet loTypeId="urn:microsoft.com/office/officeart/2005/8/layout/matrix1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EFF1D32-ACC9-4666-9B21-E511259F1645}">
      <dgm:prSet phldrT="[Текст]"/>
      <dgm:spPr/>
      <dgm:t>
        <a:bodyPr/>
        <a:lstStyle/>
        <a:p>
          <a:r>
            <a:rPr lang="ru-RU" dirty="0" smtClean="0"/>
            <a:t>Закаливание детей (мероприятия)</a:t>
          </a:r>
          <a:endParaRPr lang="ru-RU" dirty="0"/>
        </a:p>
      </dgm:t>
    </dgm:pt>
    <dgm:pt modelId="{A1085D68-C103-4BD0-9849-3D0C5F65BEA4}" type="parTrans" cxnId="{C66DF4B8-60AB-4014-AA9A-D18FD0D73E41}">
      <dgm:prSet/>
      <dgm:spPr/>
      <dgm:t>
        <a:bodyPr/>
        <a:lstStyle/>
        <a:p>
          <a:endParaRPr lang="ru-RU"/>
        </a:p>
      </dgm:t>
    </dgm:pt>
    <dgm:pt modelId="{DC13AD8E-9AF1-4FE8-81C5-9BB7C449718B}" type="sibTrans" cxnId="{C66DF4B8-60AB-4014-AA9A-D18FD0D73E41}">
      <dgm:prSet/>
      <dgm:spPr/>
      <dgm:t>
        <a:bodyPr/>
        <a:lstStyle/>
        <a:p>
          <a:endParaRPr lang="ru-RU"/>
        </a:p>
      </dgm:t>
    </dgm:pt>
    <dgm:pt modelId="{AB462FF0-54C9-4FD9-B78F-72CF826E296B}">
      <dgm:prSet phldrT="[Текст]"/>
      <dgm:spPr/>
      <dgm:t>
        <a:bodyPr/>
        <a:lstStyle/>
        <a:p>
          <a:r>
            <a:rPr lang="ru-RU" dirty="0" smtClean="0"/>
            <a:t>широкая аэрация помещений</a:t>
          </a:r>
          <a:endParaRPr lang="ru-RU" dirty="0"/>
        </a:p>
      </dgm:t>
    </dgm:pt>
    <dgm:pt modelId="{9B4DBDE6-A9C6-42BA-980C-08D4837E2147}" type="parTrans" cxnId="{F22D8D7E-E769-42C6-90C7-8258C7C38C1B}">
      <dgm:prSet/>
      <dgm:spPr/>
      <dgm:t>
        <a:bodyPr/>
        <a:lstStyle/>
        <a:p>
          <a:endParaRPr lang="ru-RU"/>
        </a:p>
      </dgm:t>
    </dgm:pt>
    <dgm:pt modelId="{9DE0B779-9997-48F4-BC4A-15AE7215B12B}" type="sibTrans" cxnId="{F22D8D7E-E769-42C6-90C7-8258C7C38C1B}">
      <dgm:prSet/>
      <dgm:spPr/>
      <dgm:t>
        <a:bodyPr/>
        <a:lstStyle/>
        <a:p>
          <a:endParaRPr lang="ru-RU"/>
        </a:p>
      </dgm:t>
    </dgm:pt>
    <dgm:pt modelId="{E149C9A4-F082-4B87-B4A6-C271968805A9}">
      <dgm:prSet phldrT="[Текст]"/>
      <dgm:spPr/>
      <dgm:t>
        <a:bodyPr/>
        <a:lstStyle/>
        <a:p>
          <a:r>
            <a:rPr lang="ru-RU" dirty="0" smtClean="0"/>
            <a:t>правильно организованная прогулка</a:t>
          </a:r>
          <a:endParaRPr lang="ru-RU" dirty="0"/>
        </a:p>
      </dgm:t>
    </dgm:pt>
    <dgm:pt modelId="{88221AE7-16EE-47A8-BEA3-8DC4CDC02B4C}" type="parTrans" cxnId="{520FBBEB-355D-4159-99FC-867F74501DE1}">
      <dgm:prSet/>
      <dgm:spPr/>
      <dgm:t>
        <a:bodyPr/>
        <a:lstStyle/>
        <a:p>
          <a:endParaRPr lang="ru-RU"/>
        </a:p>
      </dgm:t>
    </dgm:pt>
    <dgm:pt modelId="{4EFDCD0E-CCED-4589-8E8B-9CBE1124D464}" type="sibTrans" cxnId="{520FBBEB-355D-4159-99FC-867F74501DE1}">
      <dgm:prSet/>
      <dgm:spPr/>
      <dgm:t>
        <a:bodyPr/>
        <a:lstStyle/>
        <a:p>
          <a:endParaRPr lang="ru-RU"/>
        </a:p>
      </dgm:t>
    </dgm:pt>
    <dgm:pt modelId="{829FB527-7700-4A39-92DC-3F60FE82ECED}">
      <dgm:prSet phldrT="[Текст]"/>
      <dgm:spPr/>
      <dgm:t>
        <a:bodyPr/>
        <a:lstStyle/>
        <a:p>
          <a:r>
            <a:rPr lang="ru-RU" dirty="0" smtClean="0"/>
            <a:t>физические упражнения, проводимые в легкой спортивной одежде в помещении и на открытом воздухе</a:t>
          </a:r>
          <a:endParaRPr lang="ru-RU" dirty="0"/>
        </a:p>
      </dgm:t>
    </dgm:pt>
    <dgm:pt modelId="{BEB90869-9107-4459-A953-9F7F3CCBCFD9}" type="parTrans" cxnId="{0370B686-3406-48B4-908C-35E6CAD02D59}">
      <dgm:prSet/>
      <dgm:spPr/>
      <dgm:t>
        <a:bodyPr/>
        <a:lstStyle/>
        <a:p>
          <a:endParaRPr lang="ru-RU"/>
        </a:p>
      </dgm:t>
    </dgm:pt>
    <dgm:pt modelId="{4E185F8B-8C8A-443B-84A2-7C92F7F1A90F}" type="sibTrans" cxnId="{0370B686-3406-48B4-908C-35E6CAD02D59}">
      <dgm:prSet/>
      <dgm:spPr/>
      <dgm:t>
        <a:bodyPr/>
        <a:lstStyle/>
        <a:p>
          <a:endParaRPr lang="ru-RU"/>
        </a:p>
      </dgm:t>
    </dgm:pt>
    <dgm:pt modelId="{E9BB57B8-E78F-4609-B545-15B46BA9AB0F}">
      <dgm:prSet phldrT="[Текст]"/>
      <dgm:spPr/>
      <dgm:t>
        <a:bodyPr/>
        <a:lstStyle/>
        <a:p>
          <a:r>
            <a:rPr lang="ru-RU" dirty="0" smtClean="0"/>
            <a:t>умывание прохладной водой и другие водные, воздушные и солнечные процедуры</a:t>
          </a:r>
          <a:endParaRPr lang="ru-RU" dirty="0"/>
        </a:p>
      </dgm:t>
    </dgm:pt>
    <dgm:pt modelId="{67341221-AF91-4FD6-AFB1-3B73E9A6A3BD}" type="parTrans" cxnId="{02630D47-F87B-4B8E-A694-2440AA5FB249}">
      <dgm:prSet/>
      <dgm:spPr/>
      <dgm:t>
        <a:bodyPr/>
        <a:lstStyle/>
        <a:p>
          <a:endParaRPr lang="ru-RU"/>
        </a:p>
      </dgm:t>
    </dgm:pt>
    <dgm:pt modelId="{34B1DE47-03F2-4511-B9A9-AB499F43DAC5}" type="sibTrans" cxnId="{02630D47-F87B-4B8E-A694-2440AA5FB249}">
      <dgm:prSet/>
      <dgm:spPr/>
      <dgm:t>
        <a:bodyPr/>
        <a:lstStyle/>
        <a:p>
          <a:endParaRPr lang="ru-RU"/>
        </a:p>
      </dgm:t>
    </dgm:pt>
    <dgm:pt modelId="{8FD074FE-B97E-4806-B338-69BDAF9AA4D9}" type="pres">
      <dgm:prSet presAssocID="{6F67DF11-2E5A-4D6B-8CBF-E41CA2D80312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2A2D860-1647-45DE-A278-C30C62F07764}" type="pres">
      <dgm:prSet presAssocID="{6F67DF11-2E5A-4D6B-8CBF-E41CA2D80312}" presName="matrix" presStyleCnt="0"/>
      <dgm:spPr/>
    </dgm:pt>
    <dgm:pt modelId="{100D18E0-AEC7-456E-8D83-C065486FB1E8}" type="pres">
      <dgm:prSet presAssocID="{6F67DF11-2E5A-4D6B-8CBF-E41CA2D80312}" presName="tile1" presStyleLbl="node1" presStyleIdx="0" presStyleCnt="4"/>
      <dgm:spPr/>
      <dgm:t>
        <a:bodyPr/>
        <a:lstStyle/>
        <a:p>
          <a:endParaRPr lang="ru-RU"/>
        </a:p>
      </dgm:t>
    </dgm:pt>
    <dgm:pt modelId="{5312E651-9D95-4BC6-9DA8-8D66E9CC038F}" type="pres">
      <dgm:prSet presAssocID="{6F67DF11-2E5A-4D6B-8CBF-E41CA2D8031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368692-ABD4-40A3-AD82-1E22074459A9}" type="pres">
      <dgm:prSet presAssocID="{6F67DF11-2E5A-4D6B-8CBF-E41CA2D80312}" presName="tile2" presStyleLbl="node1" presStyleIdx="1" presStyleCnt="4"/>
      <dgm:spPr/>
      <dgm:t>
        <a:bodyPr/>
        <a:lstStyle/>
        <a:p>
          <a:endParaRPr lang="ru-RU"/>
        </a:p>
      </dgm:t>
    </dgm:pt>
    <dgm:pt modelId="{95D0C651-8441-4E27-9429-DE618B744C4A}" type="pres">
      <dgm:prSet presAssocID="{6F67DF11-2E5A-4D6B-8CBF-E41CA2D8031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BC59C-B8E6-4294-852D-26C5D3C8854F}" type="pres">
      <dgm:prSet presAssocID="{6F67DF11-2E5A-4D6B-8CBF-E41CA2D80312}" presName="tile3" presStyleLbl="node1" presStyleIdx="2" presStyleCnt="4"/>
      <dgm:spPr/>
      <dgm:t>
        <a:bodyPr/>
        <a:lstStyle/>
        <a:p>
          <a:endParaRPr lang="ru-RU"/>
        </a:p>
      </dgm:t>
    </dgm:pt>
    <dgm:pt modelId="{7DF54FC3-328E-4636-83F5-F9147954CE2F}" type="pres">
      <dgm:prSet presAssocID="{6F67DF11-2E5A-4D6B-8CBF-E41CA2D8031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6A682D-CA3E-46BD-A352-EE6888505782}" type="pres">
      <dgm:prSet presAssocID="{6F67DF11-2E5A-4D6B-8CBF-E41CA2D80312}" presName="tile4" presStyleLbl="node1" presStyleIdx="3" presStyleCnt="4"/>
      <dgm:spPr/>
      <dgm:t>
        <a:bodyPr/>
        <a:lstStyle/>
        <a:p>
          <a:endParaRPr lang="ru-RU"/>
        </a:p>
      </dgm:t>
    </dgm:pt>
    <dgm:pt modelId="{C0E92EAF-517C-444B-8625-D1B00EC7309C}" type="pres">
      <dgm:prSet presAssocID="{6F67DF11-2E5A-4D6B-8CBF-E41CA2D8031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697584-2AE8-4D80-AE43-DD42E207D61E}" type="pres">
      <dgm:prSet presAssocID="{6F67DF11-2E5A-4D6B-8CBF-E41CA2D80312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F549D899-E4E8-46DD-9D11-7C38EE3BE55B}" type="presOf" srcId="{E9BB57B8-E78F-4609-B545-15B46BA9AB0F}" destId="{856A682D-CA3E-46BD-A352-EE6888505782}" srcOrd="0" destOrd="0" presId="urn:microsoft.com/office/officeart/2005/8/layout/matrix1"/>
    <dgm:cxn modelId="{2F9CAF35-0CAB-4C1C-B65D-5F61D80E4B0A}" type="presOf" srcId="{829FB527-7700-4A39-92DC-3F60FE82ECED}" destId="{7DF54FC3-328E-4636-83F5-F9147954CE2F}" srcOrd="1" destOrd="0" presId="urn:microsoft.com/office/officeart/2005/8/layout/matrix1"/>
    <dgm:cxn modelId="{C351FD86-3E8D-47AA-B7B3-86060547D4FA}" type="presOf" srcId="{6F67DF11-2E5A-4D6B-8CBF-E41CA2D80312}" destId="{8FD074FE-B97E-4806-B338-69BDAF9AA4D9}" srcOrd="0" destOrd="0" presId="urn:microsoft.com/office/officeart/2005/8/layout/matrix1"/>
    <dgm:cxn modelId="{7CEB05D7-02FE-42A6-8E45-6DDAE73812A8}" type="presOf" srcId="{E149C9A4-F082-4B87-B4A6-C271968805A9}" destId="{95D0C651-8441-4E27-9429-DE618B744C4A}" srcOrd="1" destOrd="0" presId="urn:microsoft.com/office/officeart/2005/8/layout/matrix1"/>
    <dgm:cxn modelId="{F22D8D7E-E769-42C6-90C7-8258C7C38C1B}" srcId="{2EFF1D32-ACC9-4666-9B21-E511259F1645}" destId="{AB462FF0-54C9-4FD9-B78F-72CF826E296B}" srcOrd="0" destOrd="0" parTransId="{9B4DBDE6-A9C6-42BA-980C-08D4837E2147}" sibTransId="{9DE0B779-9997-48F4-BC4A-15AE7215B12B}"/>
    <dgm:cxn modelId="{5C10B3CE-65CF-4C3D-A035-ED4209886C8F}" type="presOf" srcId="{E149C9A4-F082-4B87-B4A6-C271968805A9}" destId="{91368692-ABD4-40A3-AD82-1E22074459A9}" srcOrd="0" destOrd="0" presId="urn:microsoft.com/office/officeart/2005/8/layout/matrix1"/>
    <dgm:cxn modelId="{CAAFF363-B0CA-4FD4-853B-E5EC7E897D79}" type="presOf" srcId="{E9BB57B8-E78F-4609-B545-15B46BA9AB0F}" destId="{C0E92EAF-517C-444B-8625-D1B00EC7309C}" srcOrd="1" destOrd="0" presId="urn:microsoft.com/office/officeart/2005/8/layout/matrix1"/>
    <dgm:cxn modelId="{520FBBEB-355D-4159-99FC-867F74501DE1}" srcId="{2EFF1D32-ACC9-4666-9B21-E511259F1645}" destId="{E149C9A4-F082-4B87-B4A6-C271968805A9}" srcOrd="1" destOrd="0" parTransId="{88221AE7-16EE-47A8-BEA3-8DC4CDC02B4C}" sibTransId="{4EFDCD0E-CCED-4589-8E8B-9CBE1124D464}"/>
    <dgm:cxn modelId="{E07A800A-AEA7-4506-AC6A-A629DDAE54C4}" type="presOf" srcId="{2EFF1D32-ACC9-4666-9B21-E511259F1645}" destId="{3A697584-2AE8-4D80-AE43-DD42E207D61E}" srcOrd="0" destOrd="0" presId="urn:microsoft.com/office/officeart/2005/8/layout/matrix1"/>
    <dgm:cxn modelId="{02630D47-F87B-4B8E-A694-2440AA5FB249}" srcId="{2EFF1D32-ACC9-4666-9B21-E511259F1645}" destId="{E9BB57B8-E78F-4609-B545-15B46BA9AB0F}" srcOrd="3" destOrd="0" parTransId="{67341221-AF91-4FD6-AFB1-3B73E9A6A3BD}" sibTransId="{34B1DE47-03F2-4511-B9A9-AB499F43DAC5}"/>
    <dgm:cxn modelId="{EE6C87C6-EE36-4A27-AC76-457C91286085}" type="presOf" srcId="{829FB527-7700-4A39-92DC-3F60FE82ECED}" destId="{21CBC59C-B8E6-4294-852D-26C5D3C8854F}" srcOrd="0" destOrd="0" presId="urn:microsoft.com/office/officeart/2005/8/layout/matrix1"/>
    <dgm:cxn modelId="{C66DF4B8-60AB-4014-AA9A-D18FD0D73E41}" srcId="{6F67DF11-2E5A-4D6B-8CBF-E41CA2D80312}" destId="{2EFF1D32-ACC9-4666-9B21-E511259F1645}" srcOrd="0" destOrd="0" parTransId="{A1085D68-C103-4BD0-9849-3D0C5F65BEA4}" sibTransId="{DC13AD8E-9AF1-4FE8-81C5-9BB7C449718B}"/>
    <dgm:cxn modelId="{0370B686-3406-48B4-908C-35E6CAD02D59}" srcId="{2EFF1D32-ACC9-4666-9B21-E511259F1645}" destId="{829FB527-7700-4A39-92DC-3F60FE82ECED}" srcOrd="2" destOrd="0" parTransId="{BEB90869-9107-4459-A953-9F7F3CCBCFD9}" sibTransId="{4E185F8B-8C8A-443B-84A2-7C92F7F1A90F}"/>
    <dgm:cxn modelId="{C2829823-8E5E-432B-BF4A-C67DBF5654B5}" type="presOf" srcId="{AB462FF0-54C9-4FD9-B78F-72CF826E296B}" destId="{100D18E0-AEC7-456E-8D83-C065486FB1E8}" srcOrd="0" destOrd="0" presId="urn:microsoft.com/office/officeart/2005/8/layout/matrix1"/>
    <dgm:cxn modelId="{BA66221D-A51F-4D47-A964-382361304611}" type="presOf" srcId="{AB462FF0-54C9-4FD9-B78F-72CF826E296B}" destId="{5312E651-9D95-4BC6-9DA8-8D66E9CC038F}" srcOrd="1" destOrd="0" presId="urn:microsoft.com/office/officeart/2005/8/layout/matrix1"/>
    <dgm:cxn modelId="{A4A936E3-BF90-4383-9D90-2DFE97092347}" type="presParOf" srcId="{8FD074FE-B97E-4806-B338-69BDAF9AA4D9}" destId="{C2A2D860-1647-45DE-A278-C30C62F07764}" srcOrd="0" destOrd="0" presId="urn:microsoft.com/office/officeart/2005/8/layout/matrix1"/>
    <dgm:cxn modelId="{D93E80FA-9801-4AEC-801B-E4CC733C2C2E}" type="presParOf" srcId="{C2A2D860-1647-45DE-A278-C30C62F07764}" destId="{100D18E0-AEC7-456E-8D83-C065486FB1E8}" srcOrd="0" destOrd="0" presId="urn:microsoft.com/office/officeart/2005/8/layout/matrix1"/>
    <dgm:cxn modelId="{44D0D078-4FB8-4E82-94F3-B2625D9BC9ED}" type="presParOf" srcId="{C2A2D860-1647-45DE-A278-C30C62F07764}" destId="{5312E651-9D95-4BC6-9DA8-8D66E9CC038F}" srcOrd="1" destOrd="0" presId="urn:microsoft.com/office/officeart/2005/8/layout/matrix1"/>
    <dgm:cxn modelId="{1783FE26-4926-4E2F-B140-DFF7D2A847ED}" type="presParOf" srcId="{C2A2D860-1647-45DE-A278-C30C62F07764}" destId="{91368692-ABD4-40A3-AD82-1E22074459A9}" srcOrd="2" destOrd="0" presId="urn:microsoft.com/office/officeart/2005/8/layout/matrix1"/>
    <dgm:cxn modelId="{58476E72-B5C7-4D22-A937-7698C6E8C84F}" type="presParOf" srcId="{C2A2D860-1647-45DE-A278-C30C62F07764}" destId="{95D0C651-8441-4E27-9429-DE618B744C4A}" srcOrd="3" destOrd="0" presId="urn:microsoft.com/office/officeart/2005/8/layout/matrix1"/>
    <dgm:cxn modelId="{21342E93-AB7C-4FD9-9415-8FBB9AF07452}" type="presParOf" srcId="{C2A2D860-1647-45DE-A278-C30C62F07764}" destId="{21CBC59C-B8E6-4294-852D-26C5D3C8854F}" srcOrd="4" destOrd="0" presId="urn:microsoft.com/office/officeart/2005/8/layout/matrix1"/>
    <dgm:cxn modelId="{91CD1314-2FA6-4AC6-BB32-15A6C7933B4E}" type="presParOf" srcId="{C2A2D860-1647-45DE-A278-C30C62F07764}" destId="{7DF54FC3-328E-4636-83F5-F9147954CE2F}" srcOrd="5" destOrd="0" presId="urn:microsoft.com/office/officeart/2005/8/layout/matrix1"/>
    <dgm:cxn modelId="{D0825E2F-04BE-4CF5-96AF-78AABF9E1DEF}" type="presParOf" srcId="{C2A2D860-1647-45DE-A278-C30C62F07764}" destId="{856A682D-CA3E-46BD-A352-EE6888505782}" srcOrd="6" destOrd="0" presId="urn:microsoft.com/office/officeart/2005/8/layout/matrix1"/>
    <dgm:cxn modelId="{3EFB027B-FFEC-4258-B8FB-AC7FFB84842D}" type="presParOf" srcId="{C2A2D860-1647-45DE-A278-C30C62F07764}" destId="{C0E92EAF-517C-444B-8625-D1B00EC7309C}" srcOrd="7" destOrd="0" presId="urn:microsoft.com/office/officeart/2005/8/layout/matrix1"/>
    <dgm:cxn modelId="{F6FA9EA3-F60E-400F-8AE8-4F4D4115DE46}" type="presParOf" srcId="{8FD074FE-B97E-4806-B338-69BDAF9AA4D9}" destId="{3A697584-2AE8-4D80-AE43-DD42E207D61E}" srcOrd="1" destOrd="0" presId="urn:microsoft.com/office/officeart/2005/8/layout/matrix1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53C80FD-194C-43E3-9ADA-E50516BFF169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DF7C9A-9BA9-4152-9B78-8FEC190B1EC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rgbClr val="003300"/>
              </a:solidFill>
            </a:rPr>
            <a:t>Природные факторы для закаливания детей</a:t>
          </a:r>
          <a:endParaRPr lang="ru-RU" sz="2400" b="1" dirty="0">
            <a:solidFill>
              <a:srgbClr val="003300"/>
            </a:solidFill>
          </a:endParaRPr>
        </a:p>
      </dgm:t>
    </dgm:pt>
    <dgm:pt modelId="{19A8FFC5-6B4E-4418-8AFE-B997D9E52E28}" type="parTrans" cxnId="{4DECFE5F-AA34-4F4A-80F1-31FEE71D028E}">
      <dgm:prSet/>
      <dgm:spPr/>
      <dgm:t>
        <a:bodyPr/>
        <a:lstStyle/>
        <a:p>
          <a:endParaRPr lang="ru-RU"/>
        </a:p>
      </dgm:t>
    </dgm:pt>
    <dgm:pt modelId="{0B83C48E-5499-4AEA-9621-5F01FC8B89D0}" type="sibTrans" cxnId="{4DECFE5F-AA34-4F4A-80F1-31FEE71D028E}">
      <dgm:prSet/>
      <dgm:spPr/>
      <dgm:t>
        <a:bodyPr/>
        <a:lstStyle/>
        <a:p>
          <a:endParaRPr lang="ru-RU"/>
        </a:p>
      </dgm:t>
    </dgm:pt>
    <dgm:pt modelId="{D931AA48-BC40-4BA9-A83C-398101EF4FAA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B01720E9-9EE8-4A7D-BDB5-E0012FE8A91B}" type="parTrans" cxnId="{D04D1DC6-D7AA-4079-A17F-961E71A2D567}">
      <dgm:prSet/>
      <dgm:spPr/>
      <dgm:t>
        <a:bodyPr/>
        <a:lstStyle/>
        <a:p>
          <a:endParaRPr lang="ru-RU"/>
        </a:p>
      </dgm:t>
    </dgm:pt>
    <dgm:pt modelId="{3C3C573F-708F-46C5-9946-8CA1EE4065C1}" type="sibTrans" cxnId="{D04D1DC6-D7AA-4079-A17F-961E71A2D567}">
      <dgm:prSet/>
      <dgm:spPr/>
      <dgm:t>
        <a:bodyPr/>
        <a:lstStyle/>
        <a:p>
          <a:endParaRPr lang="ru-RU"/>
        </a:p>
      </dgm:t>
    </dgm:pt>
    <dgm:pt modelId="{D1044A77-070E-4C08-A2E0-C40F53D8E7A6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 dirty="0" smtClean="0"/>
            <a:t>ВОДА</a:t>
          </a:r>
          <a:endParaRPr lang="ru-RU" dirty="0"/>
        </a:p>
      </dgm:t>
    </dgm:pt>
    <dgm:pt modelId="{FDDAEE73-CDB7-46E8-90D4-FFD695C0A6FA}" type="parTrans" cxnId="{DC533118-E598-4FA9-93D8-334103A363C2}">
      <dgm:prSet/>
      <dgm:spPr/>
      <dgm:t>
        <a:bodyPr/>
        <a:lstStyle/>
        <a:p>
          <a:endParaRPr lang="ru-RU"/>
        </a:p>
      </dgm:t>
    </dgm:pt>
    <dgm:pt modelId="{A680DF22-CD7A-41AC-924B-13B1B0020628}" type="sibTrans" cxnId="{DC533118-E598-4FA9-93D8-334103A363C2}">
      <dgm:prSet/>
      <dgm:spPr/>
      <dgm:t>
        <a:bodyPr/>
        <a:lstStyle/>
        <a:p>
          <a:endParaRPr lang="ru-RU"/>
        </a:p>
      </dgm:t>
    </dgm:pt>
    <dgm:pt modelId="{4DCA7215-6CED-4B5D-BEDA-8F3443075B1B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используют дифференцированно в зависимости от возраста детей, здоровья, с учетом подготовленности персонала и материальной базы дошкольной образовательной организации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3DA2997D-3485-4AD2-8A21-FB0876885659}" type="parTrans" cxnId="{D0329CF6-F22A-47B0-B909-D8C1D76B08BB}">
      <dgm:prSet/>
      <dgm:spPr/>
      <dgm:t>
        <a:bodyPr/>
        <a:lstStyle/>
        <a:p>
          <a:endParaRPr lang="ru-RU"/>
        </a:p>
      </dgm:t>
    </dgm:pt>
    <dgm:pt modelId="{1B768647-D098-4E82-909D-8BFD72A6E444}" type="sibTrans" cxnId="{D0329CF6-F22A-47B0-B909-D8C1D76B08BB}">
      <dgm:prSet/>
      <dgm:spPr/>
      <dgm:t>
        <a:bodyPr/>
        <a:lstStyle/>
        <a:p>
          <a:endParaRPr lang="ru-RU"/>
        </a:p>
      </dgm:t>
    </dgm:pt>
    <dgm:pt modelId="{A11A1F67-9652-4CF0-B03D-786E95EC3957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A3A4B8DF-294B-466D-AE84-78BCCDBF8459}" type="sibTrans" cxnId="{29E49AC4-6D07-48E6-A59D-DCB2B8651935}">
      <dgm:prSet/>
      <dgm:spPr/>
      <dgm:t>
        <a:bodyPr/>
        <a:lstStyle/>
        <a:p>
          <a:endParaRPr lang="ru-RU"/>
        </a:p>
      </dgm:t>
    </dgm:pt>
    <dgm:pt modelId="{A824F4F0-2F14-4FE2-9287-9A538C763115}" type="parTrans" cxnId="{29E49AC4-6D07-48E6-A59D-DCB2B8651935}">
      <dgm:prSet/>
      <dgm:spPr/>
      <dgm:t>
        <a:bodyPr/>
        <a:lstStyle/>
        <a:p>
          <a:endParaRPr lang="ru-RU"/>
        </a:p>
      </dgm:t>
    </dgm:pt>
    <dgm:pt modelId="{24191D8B-E014-450E-B2A1-F014C3F3714F}" type="pres">
      <dgm:prSet presAssocID="{553C80FD-194C-43E3-9ADA-E50516BFF169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3724A60-6DCD-4FE6-8EE6-110E55207AEB}" type="pres">
      <dgm:prSet presAssocID="{553C80FD-194C-43E3-9ADA-E50516BFF169}" presName="matrix" presStyleCnt="0"/>
      <dgm:spPr/>
    </dgm:pt>
    <dgm:pt modelId="{FEC02560-AD1D-4895-873A-57A0F026DF83}" type="pres">
      <dgm:prSet presAssocID="{553C80FD-194C-43E3-9ADA-E50516BFF169}" presName="tile1" presStyleLbl="node1" presStyleIdx="0" presStyleCnt="4"/>
      <dgm:spPr/>
      <dgm:t>
        <a:bodyPr/>
        <a:lstStyle/>
        <a:p>
          <a:endParaRPr lang="ru-RU"/>
        </a:p>
      </dgm:t>
    </dgm:pt>
    <dgm:pt modelId="{69017E58-73DA-433F-8F81-76C5D3A7F354}" type="pres">
      <dgm:prSet presAssocID="{553C80FD-194C-43E3-9ADA-E50516BFF16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6AFAD-1768-46F8-B2CA-AE5B1596362E}" type="pres">
      <dgm:prSet presAssocID="{553C80FD-194C-43E3-9ADA-E50516BFF169}" presName="tile2" presStyleLbl="node1" presStyleIdx="1" presStyleCnt="4" custLinFactNeighborY="-1263"/>
      <dgm:spPr/>
      <dgm:t>
        <a:bodyPr/>
        <a:lstStyle/>
        <a:p>
          <a:endParaRPr lang="ru-RU"/>
        </a:p>
      </dgm:t>
    </dgm:pt>
    <dgm:pt modelId="{1F9EE519-C794-4EA7-84FB-31485845BE6F}" type="pres">
      <dgm:prSet presAssocID="{553C80FD-194C-43E3-9ADA-E50516BFF16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FD1F971-55C2-4BE9-A4A8-E7489734A5EF}" type="pres">
      <dgm:prSet presAssocID="{553C80FD-194C-43E3-9ADA-E50516BFF169}" presName="tile3" presStyleLbl="node1" presStyleIdx="2" presStyleCnt="4"/>
      <dgm:spPr/>
    </dgm:pt>
    <dgm:pt modelId="{A9662CF4-234B-43DF-A02B-3F58D9514189}" type="pres">
      <dgm:prSet presAssocID="{553C80FD-194C-43E3-9ADA-E50516BFF16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B0BE459-7C00-4922-8859-92F1A6AABB67}" type="pres">
      <dgm:prSet presAssocID="{553C80FD-194C-43E3-9ADA-E50516BFF169}" presName="tile4" presStyleLbl="node1" presStyleIdx="3" presStyleCnt="4" custLinFactNeighborY="-245"/>
      <dgm:spPr/>
      <dgm:t>
        <a:bodyPr/>
        <a:lstStyle/>
        <a:p>
          <a:endParaRPr lang="ru-RU"/>
        </a:p>
      </dgm:t>
    </dgm:pt>
    <dgm:pt modelId="{BBD22FB7-6C8F-495B-8624-405170D1C502}" type="pres">
      <dgm:prSet presAssocID="{553C80FD-194C-43E3-9ADA-E50516BFF16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BED51C85-8D67-4498-AA2D-63E646D9A154}" type="pres">
      <dgm:prSet presAssocID="{553C80FD-194C-43E3-9ADA-E50516BFF169}" presName="centerTile" presStyleLbl="fgShp" presStyleIdx="0" presStyleCnt="1" custScaleX="92593" custScaleY="139881" custLinFactNeighborX="-579" custLinFactNeighborY="-1211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4DECFE5F-AA34-4F4A-80F1-31FEE71D028E}" srcId="{553C80FD-194C-43E3-9ADA-E50516BFF169}" destId="{3BDF7C9A-9BA9-4152-9B78-8FEC190B1ECE}" srcOrd="0" destOrd="0" parTransId="{19A8FFC5-6B4E-4418-8AFE-B997D9E52E28}" sibTransId="{0B83C48E-5499-4AEA-9621-5F01FC8B89D0}"/>
    <dgm:cxn modelId="{A335A5D9-874B-4E6F-A8CD-F0A25B5839E8}" type="presOf" srcId="{D931AA48-BC40-4BA9-A83C-398101EF4FAA}" destId="{FEC02560-AD1D-4895-873A-57A0F026DF83}" srcOrd="0" destOrd="0" presId="urn:microsoft.com/office/officeart/2005/8/layout/matrix1"/>
    <dgm:cxn modelId="{B779521C-1CB1-447F-88E0-93D2C952AB37}" type="presOf" srcId="{553C80FD-194C-43E3-9ADA-E50516BFF169}" destId="{24191D8B-E014-450E-B2A1-F014C3F3714F}" srcOrd="0" destOrd="0" presId="urn:microsoft.com/office/officeart/2005/8/layout/matrix1"/>
    <dgm:cxn modelId="{6B109991-CE3B-4B8D-BE70-785D6ECBD6B8}" type="presOf" srcId="{D931AA48-BC40-4BA9-A83C-398101EF4FAA}" destId="{69017E58-73DA-433F-8F81-76C5D3A7F354}" srcOrd="1" destOrd="0" presId="urn:microsoft.com/office/officeart/2005/8/layout/matrix1"/>
    <dgm:cxn modelId="{DC533118-E598-4FA9-93D8-334103A363C2}" srcId="{3BDF7C9A-9BA9-4152-9B78-8FEC190B1ECE}" destId="{D1044A77-070E-4C08-A2E0-C40F53D8E7A6}" srcOrd="2" destOrd="0" parTransId="{FDDAEE73-CDB7-46E8-90D4-FFD695C0A6FA}" sibTransId="{A680DF22-CD7A-41AC-924B-13B1B0020628}"/>
    <dgm:cxn modelId="{611F1B56-6408-4B3A-A61B-BE0E6DE9E0AC}" type="presOf" srcId="{D1044A77-070E-4C08-A2E0-C40F53D8E7A6}" destId="{CFD1F971-55C2-4BE9-A4A8-E7489734A5EF}" srcOrd="0" destOrd="0" presId="urn:microsoft.com/office/officeart/2005/8/layout/matrix1"/>
    <dgm:cxn modelId="{849DC155-928E-460E-BB98-927686B3A95D}" type="presOf" srcId="{4DCA7215-6CED-4B5D-BEDA-8F3443075B1B}" destId="{5B0BE459-7C00-4922-8859-92F1A6AABB67}" srcOrd="0" destOrd="0" presId="urn:microsoft.com/office/officeart/2005/8/layout/matrix1"/>
    <dgm:cxn modelId="{48A5A7AF-7678-46FB-B1C2-D9E6763E7FEC}" type="presOf" srcId="{3BDF7C9A-9BA9-4152-9B78-8FEC190B1ECE}" destId="{BED51C85-8D67-4498-AA2D-63E646D9A154}" srcOrd="0" destOrd="0" presId="urn:microsoft.com/office/officeart/2005/8/layout/matrix1"/>
    <dgm:cxn modelId="{5AC21911-B570-483E-87E9-D204722FD588}" type="presOf" srcId="{A11A1F67-9652-4CF0-B03D-786E95EC3957}" destId="{7586AFAD-1768-46F8-B2CA-AE5B1596362E}" srcOrd="0" destOrd="0" presId="urn:microsoft.com/office/officeart/2005/8/layout/matrix1"/>
    <dgm:cxn modelId="{47A55524-B71F-4BCB-A225-6CC2265D8A9F}" type="presOf" srcId="{A11A1F67-9652-4CF0-B03D-786E95EC3957}" destId="{1F9EE519-C794-4EA7-84FB-31485845BE6F}" srcOrd="1" destOrd="0" presId="urn:microsoft.com/office/officeart/2005/8/layout/matrix1"/>
    <dgm:cxn modelId="{27C3E457-2A26-4764-9370-3F1C57D24121}" type="presOf" srcId="{D1044A77-070E-4C08-A2E0-C40F53D8E7A6}" destId="{A9662CF4-234B-43DF-A02B-3F58D9514189}" srcOrd="1" destOrd="0" presId="urn:microsoft.com/office/officeart/2005/8/layout/matrix1"/>
    <dgm:cxn modelId="{D04D1DC6-D7AA-4079-A17F-961E71A2D567}" srcId="{3BDF7C9A-9BA9-4152-9B78-8FEC190B1ECE}" destId="{D931AA48-BC40-4BA9-A83C-398101EF4FAA}" srcOrd="0" destOrd="0" parTransId="{B01720E9-9EE8-4A7D-BDB5-E0012FE8A91B}" sibTransId="{3C3C573F-708F-46C5-9946-8CA1EE4065C1}"/>
    <dgm:cxn modelId="{00AFDC51-0DBB-4B73-A64F-7371EAE0CD7F}" type="presOf" srcId="{4DCA7215-6CED-4B5D-BEDA-8F3443075B1B}" destId="{BBD22FB7-6C8F-495B-8624-405170D1C502}" srcOrd="1" destOrd="0" presId="urn:microsoft.com/office/officeart/2005/8/layout/matrix1"/>
    <dgm:cxn modelId="{D0329CF6-F22A-47B0-B909-D8C1D76B08BB}" srcId="{3BDF7C9A-9BA9-4152-9B78-8FEC190B1ECE}" destId="{4DCA7215-6CED-4B5D-BEDA-8F3443075B1B}" srcOrd="3" destOrd="0" parTransId="{3DA2997D-3485-4AD2-8A21-FB0876885659}" sibTransId="{1B768647-D098-4E82-909D-8BFD72A6E444}"/>
    <dgm:cxn modelId="{29E49AC4-6D07-48E6-A59D-DCB2B8651935}" srcId="{3BDF7C9A-9BA9-4152-9B78-8FEC190B1ECE}" destId="{A11A1F67-9652-4CF0-B03D-786E95EC3957}" srcOrd="1" destOrd="0" parTransId="{A824F4F0-2F14-4FE2-9287-9A538C763115}" sibTransId="{A3A4B8DF-294B-466D-AE84-78BCCDBF8459}"/>
    <dgm:cxn modelId="{A6E1AD84-FEFC-4A90-AB7A-F38F49389630}" type="presParOf" srcId="{24191D8B-E014-450E-B2A1-F014C3F3714F}" destId="{A3724A60-6DCD-4FE6-8EE6-110E55207AEB}" srcOrd="0" destOrd="0" presId="urn:microsoft.com/office/officeart/2005/8/layout/matrix1"/>
    <dgm:cxn modelId="{20044A40-338C-4F07-8260-A4937ECEAAEB}" type="presParOf" srcId="{A3724A60-6DCD-4FE6-8EE6-110E55207AEB}" destId="{FEC02560-AD1D-4895-873A-57A0F026DF83}" srcOrd="0" destOrd="0" presId="urn:microsoft.com/office/officeart/2005/8/layout/matrix1"/>
    <dgm:cxn modelId="{634F1443-AC93-417B-94D8-57BEAF3AC120}" type="presParOf" srcId="{A3724A60-6DCD-4FE6-8EE6-110E55207AEB}" destId="{69017E58-73DA-433F-8F81-76C5D3A7F354}" srcOrd="1" destOrd="0" presId="urn:microsoft.com/office/officeart/2005/8/layout/matrix1"/>
    <dgm:cxn modelId="{2836F8B6-4A89-456A-8D9C-7F085B81F209}" type="presParOf" srcId="{A3724A60-6DCD-4FE6-8EE6-110E55207AEB}" destId="{7586AFAD-1768-46F8-B2CA-AE5B1596362E}" srcOrd="2" destOrd="0" presId="urn:microsoft.com/office/officeart/2005/8/layout/matrix1"/>
    <dgm:cxn modelId="{EFD754DD-05D6-44E2-BF9A-3AF49BDC5F2B}" type="presParOf" srcId="{A3724A60-6DCD-4FE6-8EE6-110E55207AEB}" destId="{1F9EE519-C794-4EA7-84FB-31485845BE6F}" srcOrd="3" destOrd="0" presId="urn:microsoft.com/office/officeart/2005/8/layout/matrix1"/>
    <dgm:cxn modelId="{F3DA294D-5A42-4EBE-9A20-EE56C89F6D3B}" type="presParOf" srcId="{A3724A60-6DCD-4FE6-8EE6-110E55207AEB}" destId="{CFD1F971-55C2-4BE9-A4A8-E7489734A5EF}" srcOrd="4" destOrd="0" presId="urn:microsoft.com/office/officeart/2005/8/layout/matrix1"/>
    <dgm:cxn modelId="{E17656A0-279D-44B4-9236-4B9AE327447F}" type="presParOf" srcId="{A3724A60-6DCD-4FE6-8EE6-110E55207AEB}" destId="{A9662CF4-234B-43DF-A02B-3F58D9514189}" srcOrd="5" destOrd="0" presId="urn:microsoft.com/office/officeart/2005/8/layout/matrix1"/>
    <dgm:cxn modelId="{E893507B-1F42-4BC3-8CC4-D236B83682E1}" type="presParOf" srcId="{A3724A60-6DCD-4FE6-8EE6-110E55207AEB}" destId="{5B0BE459-7C00-4922-8859-92F1A6AABB67}" srcOrd="6" destOrd="0" presId="urn:microsoft.com/office/officeart/2005/8/layout/matrix1"/>
    <dgm:cxn modelId="{ACAD1924-0CD7-4559-8913-84817051DD6D}" type="presParOf" srcId="{A3724A60-6DCD-4FE6-8EE6-110E55207AEB}" destId="{BBD22FB7-6C8F-495B-8624-405170D1C502}" srcOrd="7" destOrd="0" presId="urn:microsoft.com/office/officeart/2005/8/layout/matrix1"/>
    <dgm:cxn modelId="{57E9AF3E-3C04-4214-BD2F-C41888CBE9E5}" type="presParOf" srcId="{24191D8B-E014-450E-B2A1-F014C3F3714F}" destId="{BED51C85-8D67-4498-AA2D-63E646D9A154}" srcOrd="1" destOrd="0" presId="urn:microsoft.com/office/officeart/2005/8/layout/matrix1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5569581-A320-4AE5-9076-7AAB98E694DF}" type="doc">
      <dgm:prSet loTypeId="urn:microsoft.com/office/officeart/2005/8/layout/pyramid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DB1FBC1-14C7-4EF3-AB4F-BD3DD2902C70}">
      <dgm:prSet phldrT="[Текст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r>
            <a:rPr lang="ru-RU" sz="2800" b="1" dirty="0" smtClean="0">
              <a:solidFill>
                <a:schemeClr val="accent6">
                  <a:lumMod val="50000"/>
                </a:schemeClr>
              </a:solidFill>
            </a:rPr>
            <a:t>постепенность</a:t>
          </a:r>
          <a:endParaRPr lang="ru-RU" sz="2800" b="1" dirty="0">
            <a:solidFill>
              <a:schemeClr val="accent6">
                <a:lumMod val="50000"/>
              </a:schemeClr>
            </a:solidFill>
          </a:endParaRPr>
        </a:p>
      </dgm:t>
    </dgm:pt>
    <dgm:pt modelId="{E40DC72B-FEE3-46EB-A433-51236A390778}" type="parTrans" cxnId="{C82435F8-B1E3-4E45-B312-104AEC0E721C}">
      <dgm:prSet/>
      <dgm:spPr/>
      <dgm:t>
        <a:bodyPr/>
        <a:lstStyle/>
        <a:p>
          <a:endParaRPr lang="ru-RU"/>
        </a:p>
      </dgm:t>
    </dgm:pt>
    <dgm:pt modelId="{4D81BF49-1503-4110-A1A6-C7A721EE207A}" type="sibTrans" cxnId="{C82435F8-B1E3-4E45-B312-104AEC0E721C}">
      <dgm:prSet/>
      <dgm:spPr/>
      <dgm:t>
        <a:bodyPr/>
        <a:lstStyle/>
        <a:p>
          <a:endParaRPr lang="ru-RU"/>
        </a:p>
      </dgm:t>
    </dgm:pt>
    <dgm:pt modelId="{9AC9F602-978D-4DC9-88A3-3AF737F5FCBE}">
      <dgm:prSet phldrT="[Текст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r>
            <a:rPr lang="ru-RU" sz="2800" dirty="0" smtClean="0">
              <a:solidFill>
                <a:schemeClr val="accent6">
                  <a:lumMod val="50000"/>
                </a:schemeClr>
              </a:solidFill>
            </a:rPr>
            <a:t>систематичность</a:t>
          </a:r>
          <a:endParaRPr lang="ru-RU" sz="2800" dirty="0">
            <a:solidFill>
              <a:schemeClr val="accent6">
                <a:lumMod val="50000"/>
              </a:schemeClr>
            </a:solidFill>
          </a:endParaRPr>
        </a:p>
      </dgm:t>
    </dgm:pt>
    <dgm:pt modelId="{908EF683-37E6-483F-AA31-AB70B3B21235}" type="parTrans" cxnId="{0C71DEB1-DC8A-42AB-9083-58F86C2ECB3E}">
      <dgm:prSet/>
      <dgm:spPr/>
      <dgm:t>
        <a:bodyPr/>
        <a:lstStyle/>
        <a:p>
          <a:endParaRPr lang="ru-RU"/>
        </a:p>
      </dgm:t>
    </dgm:pt>
    <dgm:pt modelId="{78340220-4B1C-4119-86E3-C0F46D789C4D}" type="sibTrans" cxnId="{0C71DEB1-DC8A-42AB-9083-58F86C2ECB3E}">
      <dgm:prSet/>
      <dgm:spPr/>
      <dgm:t>
        <a:bodyPr/>
        <a:lstStyle/>
        <a:p>
          <a:endParaRPr lang="ru-RU"/>
        </a:p>
      </dgm:t>
    </dgm:pt>
    <dgm:pt modelId="{85F5EF85-7B7C-4749-97B8-8231C595CE8F}">
      <dgm:prSet phldrT="[Текст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r>
            <a:rPr lang="ru-RU" sz="2800" dirty="0" smtClean="0">
              <a:solidFill>
                <a:schemeClr val="accent6">
                  <a:lumMod val="50000"/>
                </a:schemeClr>
              </a:solidFill>
            </a:rPr>
            <a:t>комплексность</a:t>
          </a:r>
          <a:endParaRPr lang="ru-RU" sz="2800" dirty="0">
            <a:solidFill>
              <a:schemeClr val="accent6">
                <a:lumMod val="50000"/>
              </a:schemeClr>
            </a:solidFill>
          </a:endParaRPr>
        </a:p>
      </dgm:t>
    </dgm:pt>
    <dgm:pt modelId="{08B3237F-8D31-43B9-82F7-C03A5F4A6F3C}" type="parTrans" cxnId="{2E78D5CE-3302-4985-A139-B2ED9162468A}">
      <dgm:prSet/>
      <dgm:spPr/>
      <dgm:t>
        <a:bodyPr/>
        <a:lstStyle/>
        <a:p>
          <a:endParaRPr lang="ru-RU"/>
        </a:p>
      </dgm:t>
    </dgm:pt>
    <dgm:pt modelId="{9552EDD2-D1B0-43A7-BA8D-6B301BEADE49}" type="sibTrans" cxnId="{2E78D5CE-3302-4985-A139-B2ED9162468A}">
      <dgm:prSet/>
      <dgm:spPr/>
      <dgm:t>
        <a:bodyPr/>
        <a:lstStyle/>
        <a:p>
          <a:endParaRPr lang="ru-RU"/>
        </a:p>
      </dgm:t>
    </dgm:pt>
    <dgm:pt modelId="{2B9319D8-C05A-4419-A582-E0AB65AD32E2}">
      <dgm:prSet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r>
            <a:rPr lang="ru-RU" sz="2400" b="1" dirty="0" smtClean="0">
              <a:solidFill>
                <a:schemeClr val="accent6">
                  <a:lumMod val="50000"/>
                </a:schemeClr>
              </a:solidFill>
            </a:rPr>
            <a:t>учет индивидуальных особенностей ребенка</a:t>
          </a:r>
          <a:endParaRPr lang="ru-RU" sz="2400" b="1" dirty="0">
            <a:solidFill>
              <a:schemeClr val="accent6">
                <a:lumMod val="50000"/>
              </a:schemeClr>
            </a:solidFill>
          </a:endParaRPr>
        </a:p>
      </dgm:t>
    </dgm:pt>
    <dgm:pt modelId="{C67123AA-D103-4D9E-A680-E8B0405E052F}" type="parTrans" cxnId="{C131B221-6DDE-4F24-86E4-15840FDD0495}">
      <dgm:prSet/>
      <dgm:spPr/>
      <dgm:t>
        <a:bodyPr/>
        <a:lstStyle/>
        <a:p>
          <a:endParaRPr lang="ru-RU"/>
        </a:p>
      </dgm:t>
    </dgm:pt>
    <dgm:pt modelId="{46C60A09-6AF1-47B8-B533-C9201E352FBD}" type="sibTrans" cxnId="{C131B221-6DDE-4F24-86E4-15840FDD0495}">
      <dgm:prSet/>
      <dgm:spPr/>
      <dgm:t>
        <a:bodyPr/>
        <a:lstStyle/>
        <a:p>
          <a:endParaRPr lang="ru-RU"/>
        </a:p>
      </dgm:t>
    </dgm:pt>
    <dgm:pt modelId="{C9660AA1-B327-438B-9D0E-091E7A001CA3}" type="pres">
      <dgm:prSet presAssocID="{E5569581-A320-4AE5-9076-7AAB98E694DF}" presName="compositeShape" presStyleCnt="0">
        <dgm:presLayoutVars>
          <dgm:dir/>
          <dgm:resizeHandles/>
        </dgm:presLayoutVars>
      </dgm:prSet>
      <dgm:spPr/>
    </dgm:pt>
    <dgm:pt modelId="{E574E0B7-CA47-434B-92FD-5F90F1021AA3}" type="pres">
      <dgm:prSet presAssocID="{E5569581-A320-4AE5-9076-7AAB98E694DF}" presName="pyramid" presStyleLbl="node1" presStyleIdx="0" presStyleCnt="1" custScaleX="131740" custLinFactNeighborX="-21087"/>
      <dgm:spPr>
        <a:gradFill flip="none" rotWithShape="1">
          <a:gsLst>
            <a:gs pos="0">
              <a:srgbClr val="FFFF99"/>
            </a:gs>
            <a:gs pos="64999">
              <a:schemeClr val="accent6">
                <a:lumMod val="60000"/>
                <a:lumOff val="40000"/>
              </a:schemeClr>
            </a:gs>
            <a:gs pos="100000">
              <a:srgbClr val="D6FE72"/>
            </a:gs>
          </a:gsLst>
          <a:lin ang="16200000" scaled="1"/>
          <a:tileRect/>
        </a:gradFill>
      </dgm:spPr>
    </dgm:pt>
    <dgm:pt modelId="{07305D92-4481-403A-9CE7-747AAC1D8C3F}" type="pres">
      <dgm:prSet presAssocID="{E5569581-A320-4AE5-9076-7AAB98E694DF}" presName="theList" presStyleCnt="0"/>
      <dgm:spPr/>
    </dgm:pt>
    <dgm:pt modelId="{BE5E0EC3-C607-41A4-A1F4-DB968A1BF2C2}" type="pres">
      <dgm:prSet presAssocID="{BDB1FBC1-14C7-4EF3-AB4F-BD3DD2902C70}" presName="aNode" presStyleLbl="fgAcc1" presStyleIdx="0" presStyleCnt="4" custLinFactNeighborX="-29264" custLinFactNeighborY="-46926">
        <dgm:presLayoutVars>
          <dgm:bulletEnabled val="1"/>
        </dgm:presLayoutVars>
      </dgm:prSet>
      <dgm:spPr/>
    </dgm:pt>
    <dgm:pt modelId="{8E9814A0-A860-4E9C-A699-5A66332B2985}" type="pres">
      <dgm:prSet presAssocID="{BDB1FBC1-14C7-4EF3-AB4F-BD3DD2902C70}" presName="aSpace" presStyleCnt="0"/>
      <dgm:spPr/>
    </dgm:pt>
    <dgm:pt modelId="{8DE4D0EE-4AF6-4BD9-9E3F-8F79C40C60C7}" type="pres">
      <dgm:prSet presAssocID="{9AC9F602-978D-4DC9-88A3-3AF737F5FCBE}" presName="aNode" presStyleLbl="fgAcc1" presStyleIdx="1" presStyleCnt="4" custLinFactNeighborX="-29264" custLinFactNeighborY="-29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D9BF9C-74B0-4E5C-9C82-C4787F3ED53C}" type="pres">
      <dgm:prSet presAssocID="{9AC9F602-978D-4DC9-88A3-3AF737F5FCBE}" presName="aSpace" presStyleCnt="0"/>
      <dgm:spPr/>
    </dgm:pt>
    <dgm:pt modelId="{E6A89A5B-A481-4875-9A88-4EC7B1660306}" type="pres">
      <dgm:prSet presAssocID="{85F5EF85-7B7C-4749-97B8-8231C595CE8F}" presName="aNode" presStyleLbl="fgAcc1" presStyleIdx="2" presStyleCnt="4" custLinFactNeighborX="-27174" custLinFactNeighborY="48930">
        <dgm:presLayoutVars>
          <dgm:bulletEnabled val="1"/>
        </dgm:presLayoutVars>
      </dgm:prSet>
      <dgm:spPr/>
    </dgm:pt>
    <dgm:pt modelId="{2BFA95DB-13FE-4AB8-B94A-B88F97404F05}" type="pres">
      <dgm:prSet presAssocID="{85F5EF85-7B7C-4749-97B8-8231C595CE8F}" presName="aSpace" presStyleCnt="0"/>
      <dgm:spPr/>
    </dgm:pt>
    <dgm:pt modelId="{10FFA097-C3C3-488E-A611-4FAB57FBAE32}" type="pres">
      <dgm:prSet presAssocID="{2B9319D8-C05A-4419-A582-E0AB65AD32E2}" presName="aNode" presStyleLbl="fgAcc1" presStyleIdx="3" presStyleCnt="4" custLinFactY="3430" custLinFactNeighborX="-2508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5287A-2299-4FA1-801F-88050D5FA179}" type="pres">
      <dgm:prSet presAssocID="{2B9319D8-C05A-4419-A582-E0AB65AD32E2}" presName="aSpace" presStyleCnt="0"/>
      <dgm:spPr/>
    </dgm:pt>
  </dgm:ptLst>
  <dgm:cxnLst>
    <dgm:cxn modelId="{67B77A71-FD93-49BD-926B-C4D64559B1B0}" type="presOf" srcId="{E5569581-A320-4AE5-9076-7AAB98E694DF}" destId="{C9660AA1-B327-438B-9D0E-091E7A001CA3}" srcOrd="0" destOrd="0" presId="urn:microsoft.com/office/officeart/2005/8/layout/pyramid2"/>
    <dgm:cxn modelId="{C131B221-6DDE-4F24-86E4-15840FDD0495}" srcId="{E5569581-A320-4AE5-9076-7AAB98E694DF}" destId="{2B9319D8-C05A-4419-A582-E0AB65AD32E2}" srcOrd="3" destOrd="0" parTransId="{C67123AA-D103-4D9E-A680-E8B0405E052F}" sibTransId="{46C60A09-6AF1-47B8-B533-C9201E352FBD}"/>
    <dgm:cxn modelId="{347D4DF0-A28B-4695-818C-2FD5A65BF9C6}" type="presOf" srcId="{85F5EF85-7B7C-4749-97B8-8231C595CE8F}" destId="{E6A89A5B-A481-4875-9A88-4EC7B1660306}" srcOrd="0" destOrd="0" presId="urn:microsoft.com/office/officeart/2005/8/layout/pyramid2"/>
    <dgm:cxn modelId="{EAC0C291-9796-4C0D-8F9A-DBBC0636729E}" type="presOf" srcId="{9AC9F602-978D-4DC9-88A3-3AF737F5FCBE}" destId="{8DE4D0EE-4AF6-4BD9-9E3F-8F79C40C60C7}" srcOrd="0" destOrd="0" presId="urn:microsoft.com/office/officeart/2005/8/layout/pyramid2"/>
    <dgm:cxn modelId="{C82435F8-B1E3-4E45-B312-104AEC0E721C}" srcId="{E5569581-A320-4AE5-9076-7AAB98E694DF}" destId="{BDB1FBC1-14C7-4EF3-AB4F-BD3DD2902C70}" srcOrd="0" destOrd="0" parTransId="{E40DC72B-FEE3-46EB-A433-51236A390778}" sibTransId="{4D81BF49-1503-4110-A1A6-C7A721EE207A}"/>
    <dgm:cxn modelId="{2E78D5CE-3302-4985-A139-B2ED9162468A}" srcId="{E5569581-A320-4AE5-9076-7AAB98E694DF}" destId="{85F5EF85-7B7C-4749-97B8-8231C595CE8F}" srcOrd="2" destOrd="0" parTransId="{08B3237F-8D31-43B9-82F7-C03A5F4A6F3C}" sibTransId="{9552EDD2-D1B0-43A7-BA8D-6B301BEADE49}"/>
    <dgm:cxn modelId="{E8FF6483-3ECF-4FFD-8CCB-E755C4D175E8}" type="presOf" srcId="{2B9319D8-C05A-4419-A582-E0AB65AD32E2}" destId="{10FFA097-C3C3-488E-A611-4FAB57FBAE32}" srcOrd="0" destOrd="0" presId="urn:microsoft.com/office/officeart/2005/8/layout/pyramid2"/>
    <dgm:cxn modelId="{2961871C-3225-4729-BC8B-5D0D1C531D47}" type="presOf" srcId="{BDB1FBC1-14C7-4EF3-AB4F-BD3DD2902C70}" destId="{BE5E0EC3-C607-41A4-A1F4-DB968A1BF2C2}" srcOrd="0" destOrd="0" presId="urn:microsoft.com/office/officeart/2005/8/layout/pyramid2"/>
    <dgm:cxn modelId="{0C71DEB1-DC8A-42AB-9083-58F86C2ECB3E}" srcId="{E5569581-A320-4AE5-9076-7AAB98E694DF}" destId="{9AC9F602-978D-4DC9-88A3-3AF737F5FCBE}" srcOrd="1" destOrd="0" parTransId="{908EF683-37E6-483F-AA31-AB70B3B21235}" sibTransId="{78340220-4B1C-4119-86E3-C0F46D789C4D}"/>
    <dgm:cxn modelId="{A25DA233-BA9D-44BF-AAB6-28EB4F5F4C05}" type="presParOf" srcId="{C9660AA1-B327-438B-9D0E-091E7A001CA3}" destId="{E574E0B7-CA47-434B-92FD-5F90F1021AA3}" srcOrd="0" destOrd="0" presId="urn:microsoft.com/office/officeart/2005/8/layout/pyramid2"/>
    <dgm:cxn modelId="{90D6C7CB-6F31-4B76-9B7E-8861B59B7C5B}" type="presParOf" srcId="{C9660AA1-B327-438B-9D0E-091E7A001CA3}" destId="{07305D92-4481-403A-9CE7-747AAC1D8C3F}" srcOrd="1" destOrd="0" presId="urn:microsoft.com/office/officeart/2005/8/layout/pyramid2"/>
    <dgm:cxn modelId="{916518F3-616A-4616-AAB4-19CAA40257D5}" type="presParOf" srcId="{07305D92-4481-403A-9CE7-747AAC1D8C3F}" destId="{BE5E0EC3-C607-41A4-A1F4-DB968A1BF2C2}" srcOrd="0" destOrd="0" presId="urn:microsoft.com/office/officeart/2005/8/layout/pyramid2"/>
    <dgm:cxn modelId="{9A7786EB-18B0-420E-AC16-504CC541336C}" type="presParOf" srcId="{07305D92-4481-403A-9CE7-747AAC1D8C3F}" destId="{8E9814A0-A860-4E9C-A699-5A66332B2985}" srcOrd="1" destOrd="0" presId="urn:microsoft.com/office/officeart/2005/8/layout/pyramid2"/>
    <dgm:cxn modelId="{CC34AA6F-1EED-44B5-AF91-CD261FFCFF56}" type="presParOf" srcId="{07305D92-4481-403A-9CE7-747AAC1D8C3F}" destId="{8DE4D0EE-4AF6-4BD9-9E3F-8F79C40C60C7}" srcOrd="2" destOrd="0" presId="urn:microsoft.com/office/officeart/2005/8/layout/pyramid2"/>
    <dgm:cxn modelId="{A3E1BFFE-7FB1-4EC9-9853-F2D9493A2711}" type="presParOf" srcId="{07305D92-4481-403A-9CE7-747AAC1D8C3F}" destId="{B4D9BF9C-74B0-4E5C-9C82-C4787F3ED53C}" srcOrd="3" destOrd="0" presId="urn:microsoft.com/office/officeart/2005/8/layout/pyramid2"/>
    <dgm:cxn modelId="{F60F3C4D-0DEF-41FB-89A2-D81BA1F7DDA2}" type="presParOf" srcId="{07305D92-4481-403A-9CE7-747AAC1D8C3F}" destId="{E6A89A5B-A481-4875-9A88-4EC7B1660306}" srcOrd="4" destOrd="0" presId="urn:microsoft.com/office/officeart/2005/8/layout/pyramid2"/>
    <dgm:cxn modelId="{6B89F646-C123-4203-8A68-DBE1A98EF656}" type="presParOf" srcId="{07305D92-4481-403A-9CE7-747AAC1D8C3F}" destId="{2BFA95DB-13FE-4AB8-B94A-B88F97404F05}" srcOrd="5" destOrd="0" presId="urn:microsoft.com/office/officeart/2005/8/layout/pyramid2"/>
    <dgm:cxn modelId="{E1C61F6E-3D28-403B-ACB7-003619DF4E0E}" type="presParOf" srcId="{07305D92-4481-403A-9CE7-747AAC1D8C3F}" destId="{10FFA097-C3C3-488E-A611-4FAB57FBAE32}" srcOrd="6" destOrd="0" presId="urn:microsoft.com/office/officeart/2005/8/layout/pyramid2"/>
    <dgm:cxn modelId="{CD551390-E8F3-42E1-8E77-6072DA02AF3D}" type="presParOf" srcId="{07305D92-4481-403A-9CE7-747AAC1D8C3F}" destId="{94E5287A-2299-4FA1-801F-88050D5FA179}" srcOrd="7" destOrd="0" presId="urn:microsoft.com/office/officeart/2005/8/layout/pyramid2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6554AFF-415E-4419-B57E-D3493048E9BB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3272D4E5-0197-458C-991F-6781BC3F4B23}">
      <dgm:prSet/>
      <dgm:spPr>
        <a:solidFill>
          <a:srgbClr val="FFFFCC"/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12.10. Для достижения достаточного объема двигательной активности детей необходимо использовать все организованные формы занятий физическими упражнениями с широким включением подвижных игр, спортивных упражнений.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C7563A00-D93E-460F-B1B7-7A327393C737}" type="parTrans" cxnId="{CF8C41E0-7C16-4254-B6D9-DE8A9F821CD0}">
      <dgm:prSet/>
      <dgm:spPr/>
      <dgm:t>
        <a:bodyPr/>
        <a:lstStyle/>
        <a:p>
          <a:endParaRPr lang="ru-RU"/>
        </a:p>
      </dgm:t>
    </dgm:pt>
    <dgm:pt modelId="{68A65DA2-2534-4993-91F7-FDDB09E309A0}" type="sibTrans" cxnId="{CF8C41E0-7C16-4254-B6D9-DE8A9F821CD0}">
      <dgm:prSet/>
      <dgm:spPr/>
      <dgm:t>
        <a:bodyPr/>
        <a:lstStyle/>
        <a:p>
          <a:endParaRPr lang="ru-RU"/>
        </a:p>
      </dgm:t>
    </dgm:pt>
    <dgm:pt modelId="{4EAF9E2F-B15C-4E63-A27C-6D0B6B3A7EF5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Работа по физическому развитию проводится с учетом здоровья детей при постоянном контроле со стороны медицинских работников.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7861845F-4DEB-41BE-AB9D-BC2D6BCD4D36}" type="parTrans" cxnId="{26475699-70F4-4841-8113-8BA22CADDB7F}">
      <dgm:prSet/>
      <dgm:spPr/>
      <dgm:t>
        <a:bodyPr/>
        <a:lstStyle/>
        <a:p>
          <a:endParaRPr lang="ru-RU"/>
        </a:p>
      </dgm:t>
    </dgm:pt>
    <dgm:pt modelId="{408CC390-C7E3-4732-9694-B0FBB760F857}" type="sibTrans" cxnId="{26475699-70F4-4841-8113-8BA22CADDB7F}">
      <dgm:prSet/>
      <dgm:spPr/>
      <dgm:t>
        <a:bodyPr/>
        <a:lstStyle/>
        <a:p>
          <a:endParaRPr lang="ru-RU"/>
        </a:p>
      </dgm:t>
    </dgm:pt>
    <dgm:pt modelId="{3BD64DB2-4A68-425A-BE66-96BDC0F3E70E}" type="pres">
      <dgm:prSet presAssocID="{76554AFF-415E-4419-B57E-D3493048E9BB}" presName="linearFlow" presStyleCnt="0">
        <dgm:presLayoutVars>
          <dgm:dir/>
          <dgm:resizeHandles val="exact"/>
        </dgm:presLayoutVars>
      </dgm:prSet>
      <dgm:spPr/>
    </dgm:pt>
    <dgm:pt modelId="{A6D9CFAF-3397-4B85-AB47-C896934B9408}" type="pres">
      <dgm:prSet presAssocID="{3272D4E5-0197-458C-991F-6781BC3F4B23}" presName="composite" presStyleCnt="0"/>
      <dgm:spPr/>
    </dgm:pt>
    <dgm:pt modelId="{2CB1ECCA-B8A8-4C57-876E-EFCCA9E1DC36}" type="pres">
      <dgm:prSet presAssocID="{3272D4E5-0197-458C-991F-6781BC3F4B23}" presName="imgShp" presStyleLbl="fgImgPlace1" presStyleIdx="0" presStyleCnt="2" custLinFactNeighborX="694" custLinFactNeighborY="-151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F69592A-540C-4DC3-B392-9FF2AFAC954C}" type="pres">
      <dgm:prSet presAssocID="{3272D4E5-0197-458C-991F-6781BC3F4B23}" presName="txShp" presStyleLbl="node1" presStyleIdx="0" presStyleCnt="2">
        <dgm:presLayoutVars>
          <dgm:bulletEnabled val="1"/>
        </dgm:presLayoutVars>
      </dgm:prSet>
      <dgm:spPr/>
    </dgm:pt>
    <dgm:pt modelId="{5EBA2BD9-56D8-40AB-AB82-522CB3B8112E}" type="pres">
      <dgm:prSet presAssocID="{68A65DA2-2534-4993-91F7-FDDB09E309A0}" presName="spacing" presStyleCnt="0"/>
      <dgm:spPr/>
    </dgm:pt>
    <dgm:pt modelId="{1D7DEF90-CA55-4057-8EB8-8F500354DAC3}" type="pres">
      <dgm:prSet presAssocID="{4EAF9E2F-B15C-4E63-A27C-6D0B6B3A7EF5}" presName="composite" presStyleCnt="0"/>
      <dgm:spPr/>
    </dgm:pt>
    <dgm:pt modelId="{BCD5A97B-926E-471E-954C-59F3740D99DE}" type="pres">
      <dgm:prSet presAssocID="{4EAF9E2F-B15C-4E63-A27C-6D0B6B3A7EF5}" presName="imgShp" presStyleLbl="fgImgPlace1" presStyleIdx="1" presStyleCnt="2" custLinFactNeighborX="694" custLinFactNeighborY="294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4183946-E82B-4400-BA08-8AC49E49990C}" type="pres">
      <dgm:prSet presAssocID="{4EAF9E2F-B15C-4E63-A27C-6D0B6B3A7EF5}" presName="txShp" presStyleLbl="node1" presStyleIdx="1" presStyleCnt="2">
        <dgm:presLayoutVars>
          <dgm:bulletEnabled val="1"/>
        </dgm:presLayoutVars>
      </dgm:prSet>
      <dgm:spPr/>
    </dgm:pt>
  </dgm:ptLst>
  <dgm:cxnLst>
    <dgm:cxn modelId="{CF8C41E0-7C16-4254-B6D9-DE8A9F821CD0}" srcId="{76554AFF-415E-4419-B57E-D3493048E9BB}" destId="{3272D4E5-0197-458C-991F-6781BC3F4B23}" srcOrd="0" destOrd="0" parTransId="{C7563A00-D93E-460F-B1B7-7A327393C737}" sibTransId="{68A65DA2-2534-4993-91F7-FDDB09E309A0}"/>
    <dgm:cxn modelId="{26475699-70F4-4841-8113-8BA22CADDB7F}" srcId="{76554AFF-415E-4419-B57E-D3493048E9BB}" destId="{4EAF9E2F-B15C-4E63-A27C-6D0B6B3A7EF5}" srcOrd="1" destOrd="0" parTransId="{7861845F-4DEB-41BE-AB9D-BC2D6BCD4D36}" sibTransId="{408CC390-C7E3-4732-9694-B0FBB760F857}"/>
    <dgm:cxn modelId="{7446272A-172A-4A8C-91A7-7939659E770A}" type="presOf" srcId="{3272D4E5-0197-458C-991F-6781BC3F4B23}" destId="{0F69592A-540C-4DC3-B392-9FF2AFAC954C}" srcOrd="0" destOrd="0" presId="urn:microsoft.com/office/officeart/2005/8/layout/vList3"/>
    <dgm:cxn modelId="{CD6978D3-C78C-433C-884C-53302D1443AA}" type="presOf" srcId="{4EAF9E2F-B15C-4E63-A27C-6D0B6B3A7EF5}" destId="{E4183946-E82B-4400-BA08-8AC49E49990C}" srcOrd="0" destOrd="0" presId="urn:microsoft.com/office/officeart/2005/8/layout/vList3"/>
    <dgm:cxn modelId="{AD95CBE3-8785-4D6B-9C2F-48E6811ED224}" type="presOf" srcId="{76554AFF-415E-4419-B57E-D3493048E9BB}" destId="{3BD64DB2-4A68-425A-BE66-96BDC0F3E70E}" srcOrd="0" destOrd="0" presId="urn:microsoft.com/office/officeart/2005/8/layout/vList3"/>
    <dgm:cxn modelId="{D3C20142-74C2-4A15-B7BA-0B2F5828E89B}" type="presParOf" srcId="{3BD64DB2-4A68-425A-BE66-96BDC0F3E70E}" destId="{A6D9CFAF-3397-4B85-AB47-C896934B9408}" srcOrd="0" destOrd="0" presId="urn:microsoft.com/office/officeart/2005/8/layout/vList3"/>
    <dgm:cxn modelId="{43DAD5E9-163A-4C11-831F-C7B580269831}" type="presParOf" srcId="{A6D9CFAF-3397-4B85-AB47-C896934B9408}" destId="{2CB1ECCA-B8A8-4C57-876E-EFCCA9E1DC36}" srcOrd="0" destOrd="0" presId="urn:microsoft.com/office/officeart/2005/8/layout/vList3"/>
    <dgm:cxn modelId="{543F9F93-5863-40DE-A0E9-E4CD7E0C6808}" type="presParOf" srcId="{A6D9CFAF-3397-4B85-AB47-C896934B9408}" destId="{0F69592A-540C-4DC3-B392-9FF2AFAC954C}" srcOrd="1" destOrd="0" presId="urn:microsoft.com/office/officeart/2005/8/layout/vList3"/>
    <dgm:cxn modelId="{3BB31703-CA76-43EC-AE51-363DD65706A4}" type="presParOf" srcId="{3BD64DB2-4A68-425A-BE66-96BDC0F3E70E}" destId="{5EBA2BD9-56D8-40AB-AB82-522CB3B8112E}" srcOrd="1" destOrd="0" presId="urn:microsoft.com/office/officeart/2005/8/layout/vList3"/>
    <dgm:cxn modelId="{3F06D6F9-D93E-45CE-90D1-CB0A2B9CD44F}" type="presParOf" srcId="{3BD64DB2-4A68-425A-BE66-96BDC0F3E70E}" destId="{1D7DEF90-CA55-4057-8EB8-8F500354DAC3}" srcOrd="2" destOrd="0" presId="urn:microsoft.com/office/officeart/2005/8/layout/vList3"/>
    <dgm:cxn modelId="{062A3D05-E1D6-4477-9B54-09514F107884}" type="presParOf" srcId="{1D7DEF90-CA55-4057-8EB8-8F500354DAC3}" destId="{BCD5A97B-926E-471E-954C-59F3740D99DE}" srcOrd="0" destOrd="0" presId="urn:microsoft.com/office/officeart/2005/8/layout/vList3"/>
    <dgm:cxn modelId="{97C81B9C-FF6B-44F4-BE10-D165C647B466}" type="presParOf" srcId="{1D7DEF90-CA55-4057-8EB8-8F500354DAC3}" destId="{E4183946-E82B-4400-BA08-8AC49E49990C}" srcOrd="1" destOrd="0" presId="urn:microsoft.com/office/officeart/2005/8/layout/vList3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0B5C3ED-EC55-46FA-9E08-41C212A60EDB}" type="doc">
      <dgm:prSet loTypeId="urn:microsoft.com/office/officeart/2005/8/layout/l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931053B-768A-4015-8CB7-453C9FDD97AC}">
      <dgm:prSet/>
      <dgm:spPr/>
      <dgm:t>
        <a:bodyPr/>
        <a:lstStyle/>
        <a:p>
          <a:pPr rtl="0"/>
          <a:r>
            <a:rPr lang="ru-RU" b="1" dirty="0" smtClean="0"/>
            <a:t>17.1. Все помещения убираются влажным способом с применением моющих средств не менее 2 раз в день при открытых фрамугах или окнах с обязательной уборкой мест скопления пыли (полов у плинтусов и под мебелью, подоконников, радиаторов и т.п.) и часто загрязняющихся поверхностей (ручки дверей, шкафов, выключатели, жесткую мебель и др.).</a:t>
          </a:r>
          <a:endParaRPr lang="ru-RU" b="1" dirty="0"/>
        </a:p>
      </dgm:t>
    </dgm:pt>
    <dgm:pt modelId="{52C4E45F-A8FD-452A-9E60-47D157E70A0C}" type="parTrans" cxnId="{5604C769-75A2-4EB7-9069-C2D433B043B8}">
      <dgm:prSet/>
      <dgm:spPr/>
      <dgm:t>
        <a:bodyPr/>
        <a:lstStyle/>
        <a:p>
          <a:endParaRPr lang="ru-RU"/>
        </a:p>
      </dgm:t>
    </dgm:pt>
    <dgm:pt modelId="{130BE142-A7D0-492A-9E70-7057764468AD}" type="sibTrans" cxnId="{5604C769-75A2-4EB7-9069-C2D433B043B8}">
      <dgm:prSet/>
      <dgm:spPr/>
      <dgm:t>
        <a:bodyPr/>
        <a:lstStyle/>
        <a:p>
          <a:endParaRPr lang="ru-RU"/>
        </a:p>
      </dgm:t>
    </dgm:pt>
    <dgm:pt modelId="{78FCDF7C-9E81-4F31-B8A1-05FCBABCC04E}">
      <dgm:prSet custT="1"/>
      <dgm:spPr/>
      <dgm:t>
        <a:bodyPr/>
        <a:lstStyle/>
        <a:p>
          <a:pPr rtl="0"/>
          <a:r>
            <a:rPr lang="ru-RU" sz="1800" b="1" dirty="0" smtClean="0"/>
            <a:t>Влажная уборка в спальнях проводится после ночного и дневного сна, в групповых - после каждого приема пищи.</a:t>
          </a:r>
          <a:endParaRPr lang="ru-RU" sz="1800" b="1" dirty="0"/>
        </a:p>
      </dgm:t>
    </dgm:pt>
    <dgm:pt modelId="{F8518D3E-C83C-4CF4-BBD3-C26857E8E8B4}" type="parTrans" cxnId="{11767EDF-8D8F-45F1-82DF-0D9EC298D525}">
      <dgm:prSet/>
      <dgm:spPr/>
      <dgm:t>
        <a:bodyPr/>
        <a:lstStyle/>
        <a:p>
          <a:endParaRPr lang="ru-RU"/>
        </a:p>
      </dgm:t>
    </dgm:pt>
    <dgm:pt modelId="{EB37F6E8-17C8-4648-8AB9-1EC8E2A08789}" type="sibTrans" cxnId="{11767EDF-8D8F-45F1-82DF-0D9EC298D525}">
      <dgm:prSet/>
      <dgm:spPr/>
      <dgm:t>
        <a:bodyPr/>
        <a:lstStyle/>
        <a:p>
          <a:endParaRPr lang="ru-RU"/>
        </a:p>
      </dgm:t>
    </dgm:pt>
    <dgm:pt modelId="{96E4E283-BD44-480F-AC2A-02C1164975AE}">
      <dgm:prSet custT="1"/>
      <dgm:spPr/>
      <dgm:t>
        <a:bodyPr/>
        <a:lstStyle/>
        <a:p>
          <a:pPr rtl="0"/>
          <a:r>
            <a:rPr lang="ru-RU" sz="1600" b="1" dirty="0" smtClean="0"/>
            <a:t>Влажная уборка спортивных залов проводится 1 раз в день и после каждого занятия. Спортивный инвентарь ежедневно протирается влажной ветошью, маты - с использованием мыльно-содового раствора. Ковровые покрытия ежедневно очищаются с использованием пылесоса. Во время генеральных уборок ковровое покрытие подвергается влажной обработке. Возможно использование моющего пылесоса. После каждого занятия спортивный зал проветривается в течение не менее 10 минут.</a:t>
          </a:r>
          <a:endParaRPr lang="ru-RU" sz="1600" b="1" dirty="0"/>
        </a:p>
      </dgm:t>
    </dgm:pt>
    <dgm:pt modelId="{923CD4E6-A35F-4718-B809-0288299ADC81}" type="parTrans" cxnId="{03E7F3F8-66F5-4AD3-B768-51B75AD22B76}">
      <dgm:prSet/>
      <dgm:spPr/>
      <dgm:t>
        <a:bodyPr/>
        <a:lstStyle/>
        <a:p>
          <a:endParaRPr lang="ru-RU"/>
        </a:p>
      </dgm:t>
    </dgm:pt>
    <dgm:pt modelId="{1E2570F7-2AB6-45EE-B37F-9671081E2BDC}" type="sibTrans" cxnId="{03E7F3F8-66F5-4AD3-B768-51B75AD22B76}">
      <dgm:prSet/>
      <dgm:spPr/>
      <dgm:t>
        <a:bodyPr/>
        <a:lstStyle/>
        <a:p>
          <a:endParaRPr lang="ru-RU"/>
        </a:p>
      </dgm:t>
    </dgm:pt>
    <dgm:pt modelId="{A955BC44-B140-4384-AEE6-E8D6E7714661}" type="pres">
      <dgm:prSet presAssocID="{70B5C3ED-EC55-46FA-9E08-41C212A60EDB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1E1CA83A-1362-4537-9BDE-B751E5C685CC}" type="pres">
      <dgm:prSet presAssocID="{9931053B-768A-4015-8CB7-453C9FDD97AC}" presName="horFlow" presStyleCnt="0"/>
      <dgm:spPr/>
    </dgm:pt>
    <dgm:pt modelId="{B364444E-67AC-43BE-A723-CB00AF7BB563}" type="pres">
      <dgm:prSet presAssocID="{9931053B-768A-4015-8CB7-453C9FDD97AC}" presName="bigChev" presStyleLbl="node1" presStyleIdx="0" presStyleCnt="3" custScaleX="209314"/>
      <dgm:spPr/>
    </dgm:pt>
    <dgm:pt modelId="{DF2C8B12-91B4-48F0-B25B-8D00016C53DB}" type="pres">
      <dgm:prSet presAssocID="{9931053B-768A-4015-8CB7-453C9FDD97AC}" presName="vSp" presStyleCnt="0"/>
      <dgm:spPr/>
    </dgm:pt>
    <dgm:pt modelId="{0B59F96C-AF7F-42C6-A801-460A11FC2084}" type="pres">
      <dgm:prSet presAssocID="{78FCDF7C-9E81-4F31-B8A1-05FCBABCC04E}" presName="horFlow" presStyleCnt="0"/>
      <dgm:spPr/>
    </dgm:pt>
    <dgm:pt modelId="{E3F4DB45-0756-4D36-99B9-E3CB6DD8E4C8}" type="pres">
      <dgm:prSet presAssocID="{78FCDF7C-9E81-4F31-B8A1-05FCBABCC04E}" presName="bigChev" presStyleLbl="node1" presStyleIdx="1" presStyleCnt="3" custScaleX="209314" custLinFactNeighborX="3437" custLinFactNeighborY="1220"/>
      <dgm:spPr/>
    </dgm:pt>
    <dgm:pt modelId="{4F5F76A1-5643-4186-84B8-982BC5F8BF4C}" type="pres">
      <dgm:prSet presAssocID="{78FCDF7C-9E81-4F31-B8A1-05FCBABCC04E}" presName="vSp" presStyleCnt="0"/>
      <dgm:spPr/>
    </dgm:pt>
    <dgm:pt modelId="{B185A734-F345-4C00-9EA9-1D5C7E06D5B5}" type="pres">
      <dgm:prSet presAssocID="{96E4E283-BD44-480F-AC2A-02C1164975AE}" presName="horFlow" presStyleCnt="0"/>
      <dgm:spPr/>
    </dgm:pt>
    <dgm:pt modelId="{AF31165C-5B8C-4A7A-93FE-5F9FA0E44379}" type="pres">
      <dgm:prSet presAssocID="{96E4E283-BD44-480F-AC2A-02C1164975AE}" presName="bigChev" presStyleLbl="node1" presStyleIdx="2" presStyleCnt="3" custScaleX="212641"/>
      <dgm:spPr/>
    </dgm:pt>
  </dgm:ptLst>
  <dgm:cxnLst>
    <dgm:cxn modelId="{5604C769-75A2-4EB7-9069-C2D433B043B8}" srcId="{70B5C3ED-EC55-46FA-9E08-41C212A60EDB}" destId="{9931053B-768A-4015-8CB7-453C9FDD97AC}" srcOrd="0" destOrd="0" parTransId="{52C4E45F-A8FD-452A-9E60-47D157E70A0C}" sibTransId="{130BE142-A7D0-492A-9E70-7057764468AD}"/>
    <dgm:cxn modelId="{11767EDF-8D8F-45F1-82DF-0D9EC298D525}" srcId="{70B5C3ED-EC55-46FA-9E08-41C212A60EDB}" destId="{78FCDF7C-9E81-4F31-B8A1-05FCBABCC04E}" srcOrd="1" destOrd="0" parTransId="{F8518D3E-C83C-4CF4-BBD3-C26857E8E8B4}" sibTransId="{EB37F6E8-17C8-4648-8AB9-1EC8E2A08789}"/>
    <dgm:cxn modelId="{BBED2ED0-8A23-4C48-ABA9-1611D74AFE68}" type="presOf" srcId="{9931053B-768A-4015-8CB7-453C9FDD97AC}" destId="{B364444E-67AC-43BE-A723-CB00AF7BB563}" srcOrd="0" destOrd="0" presId="urn:microsoft.com/office/officeart/2005/8/layout/lProcess3"/>
    <dgm:cxn modelId="{A62A8D26-7592-4707-911E-97994094D22E}" type="presOf" srcId="{70B5C3ED-EC55-46FA-9E08-41C212A60EDB}" destId="{A955BC44-B140-4384-AEE6-E8D6E7714661}" srcOrd="0" destOrd="0" presId="urn:microsoft.com/office/officeart/2005/8/layout/lProcess3"/>
    <dgm:cxn modelId="{03E7F3F8-66F5-4AD3-B768-51B75AD22B76}" srcId="{70B5C3ED-EC55-46FA-9E08-41C212A60EDB}" destId="{96E4E283-BD44-480F-AC2A-02C1164975AE}" srcOrd="2" destOrd="0" parTransId="{923CD4E6-A35F-4718-B809-0288299ADC81}" sibTransId="{1E2570F7-2AB6-45EE-B37F-9671081E2BDC}"/>
    <dgm:cxn modelId="{5F817FFC-9B4A-4518-94DC-80C2A1E8443D}" type="presOf" srcId="{96E4E283-BD44-480F-AC2A-02C1164975AE}" destId="{AF31165C-5B8C-4A7A-93FE-5F9FA0E44379}" srcOrd="0" destOrd="0" presId="urn:microsoft.com/office/officeart/2005/8/layout/lProcess3"/>
    <dgm:cxn modelId="{36D46E42-0CC8-4CA5-BE5E-3F8D23EAF3F1}" type="presOf" srcId="{78FCDF7C-9E81-4F31-B8A1-05FCBABCC04E}" destId="{E3F4DB45-0756-4D36-99B9-E3CB6DD8E4C8}" srcOrd="0" destOrd="0" presId="urn:microsoft.com/office/officeart/2005/8/layout/lProcess3"/>
    <dgm:cxn modelId="{27791AEC-AF7E-4A2B-90BE-8840928B9120}" type="presParOf" srcId="{A955BC44-B140-4384-AEE6-E8D6E7714661}" destId="{1E1CA83A-1362-4537-9BDE-B751E5C685CC}" srcOrd="0" destOrd="0" presId="urn:microsoft.com/office/officeart/2005/8/layout/lProcess3"/>
    <dgm:cxn modelId="{3812939D-E174-462C-9D0E-F69F0FE7E0BD}" type="presParOf" srcId="{1E1CA83A-1362-4537-9BDE-B751E5C685CC}" destId="{B364444E-67AC-43BE-A723-CB00AF7BB563}" srcOrd="0" destOrd="0" presId="urn:microsoft.com/office/officeart/2005/8/layout/lProcess3"/>
    <dgm:cxn modelId="{100818B7-4E1E-4A18-9B25-D1C7AF7EAA6F}" type="presParOf" srcId="{A955BC44-B140-4384-AEE6-E8D6E7714661}" destId="{DF2C8B12-91B4-48F0-B25B-8D00016C53DB}" srcOrd="1" destOrd="0" presId="urn:microsoft.com/office/officeart/2005/8/layout/lProcess3"/>
    <dgm:cxn modelId="{2B892DBD-58A5-406F-96D2-A5166B124BCB}" type="presParOf" srcId="{A955BC44-B140-4384-AEE6-E8D6E7714661}" destId="{0B59F96C-AF7F-42C6-A801-460A11FC2084}" srcOrd="2" destOrd="0" presId="urn:microsoft.com/office/officeart/2005/8/layout/lProcess3"/>
    <dgm:cxn modelId="{DD872491-75E7-45FF-B20E-A0A4686FAACA}" type="presParOf" srcId="{0B59F96C-AF7F-42C6-A801-460A11FC2084}" destId="{E3F4DB45-0756-4D36-99B9-E3CB6DD8E4C8}" srcOrd="0" destOrd="0" presId="urn:microsoft.com/office/officeart/2005/8/layout/lProcess3"/>
    <dgm:cxn modelId="{4FFF2AD2-E529-4F96-8962-7977CC3ACBB0}" type="presParOf" srcId="{A955BC44-B140-4384-AEE6-E8D6E7714661}" destId="{4F5F76A1-5643-4186-84B8-982BC5F8BF4C}" srcOrd="3" destOrd="0" presId="urn:microsoft.com/office/officeart/2005/8/layout/lProcess3"/>
    <dgm:cxn modelId="{66A484E3-DAFF-41E6-98C3-47CE366CB1A3}" type="presParOf" srcId="{A955BC44-B140-4384-AEE6-E8D6E7714661}" destId="{B185A734-F345-4C00-9EA9-1D5C7E06D5B5}" srcOrd="4" destOrd="0" presId="urn:microsoft.com/office/officeart/2005/8/layout/lProcess3"/>
    <dgm:cxn modelId="{93958D97-7D06-4F4E-96CC-48FB9BF86956}" type="presParOf" srcId="{B185A734-F345-4C00-9EA9-1D5C7E06D5B5}" destId="{AF31165C-5B8C-4A7A-93FE-5F9FA0E44379}" srcOrd="0" destOrd="0" presId="urn:microsoft.com/office/officeart/2005/8/layout/lProcess3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DB5D54F-7F4A-4B31-A945-3DB545170C4D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A4C1559-0533-4D83-A4EB-D0DDE9946CB4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tx2">
                  <a:lumMod val="50000"/>
                </a:schemeClr>
              </a:solidFill>
            </a:rPr>
            <a:t>17.4. Ковры ежедневно пылесосят и чистят влажной щеткой или выбивают на специально отведенных для этого площадках хозяйственной зоны, затем чистят влажной щеткой. Рекомендуется один раз в год ковры подвергать сухой химической чистке.</a:t>
          </a:r>
          <a:endParaRPr lang="ru-RU" sz="1600" b="1" dirty="0">
            <a:solidFill>
              <a:schemeClr val="tx2">
                <a:lumMod val="50000"/>
              </a:schemeClr>
            </a:solidFill>
          </a:endParaRPr>
        </a:p>
      </dgm:t>
    </dgm:pt>
    <dgm:pt modelId="{C5B3B6D1-959D-401E-B371-1B8BD50ACE4A}" type="parTrans" cxnId="{486C58CA-A3FD-40A0-B93E-9564CC1E1958}">
      <dgm:prSet/>
      <dgm:spPr/>
      <dgm:t>
        <a:bodyPr/>
        <a:lstStyle/>
        <a:p>
          <a:endParaRPr lang="ru-RU"/>
        </a:p>
      </dgm:t>
    </dgm:pt>
    <dgm:pt modelId="{2F501E8C-794F-4826-9263-0A48DFBF0D80}" type="sibTrans" cxnId="{486C58CA-A3FD-40A0-B93E-9564CC1E1958}">
      <dgm:prSet/>
      <dgm:spPr/>
      <dgm:t>
        <a:bodyPr/>
        <a:lstStyle/>
        <a:p>
          <a:endParaRPr lang="ru-RU"/>
        </a:p>
      </dgm:t>
    </dgm:pt>
    <dgm:pt modelId="{D54E17D9-D362-4382-86E7-6224EA77CB6A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accent3">
                  <a:lumMod val="50000"/>
                </a:schemeClr>
              </a:solidFill>
            </a:rPr>
            <a:t>17.5. Санитарно-техническое оборудование ежедневно обеззараживаются независимо от эпидемиологической ситуации. Сидения на унитазах, ручки сливных бачков и ручки дверей моются теплой водой с мылом или иным моющим средством, безвредным для здоровья человека, ежедневно. Горшки моются после каждого использования при помощи ершей или щеток и моющих средств. Ванны, раковины, унитазы чистят дважды в день ершами или щетками с использованием моющих и дезинфицирующих средств.</a:t>
          </a:r>
          <a:endParaRPr lang="ru-RU" sz="1600" b="1" dirty="0">
            <a:solidFill>
              <a:schemeClr val="accent3">
                <a:lumMod val="50000"/>
              </a:schemeClr>
            </a:solidFill>
          </a:endParaRPr>
        </a:p>
      </dgm:t>
    </dgm:pt>
    <dgm:pt modelId="{252CC85F-2678-4A7E-9592-9393A6EBC90E}" type="parTrans" cxnId="{702B1CF5-D67C-4DEB-BB6A-983B48339261}">
      <dgm:prSet/>
      <dgm:spPr/>
      <dgm:t>
        <a:bodyPr/>
        <a:lstStyle/>
        <a:p>
          <a:endParaRPr lang="ru-RU"/>
        </a:p>
      </dgm:t>
    </dgm:pt>
    <dgm:pt modelId="{F26CE914-A8CA-4D76-8790-6F73CAD14E09}" type="sibTrans" cxnId="{702B1CF5-D67C-4DEB-BB6A-983B48339261}">
      <dgm:prSet/>
      <dgm:spPr/>
      <dgm:t>
        <a:bodyPr/>
        <a:lstStyle/>
        <a:p>
          <a:endParaRPr lang="ru-RU"/>
        </a:p>
      </dgm:t>
    </dgm:pt>
    <dgm:pt modelId="{995024C1-E20C-49FD-AB36-2C42F5067A3D}">
      <dgm:prSet custT="1"/>
      <dgm:spPr/>
      <dgm:t>
        <a:bodyPr/>
        <a:lstStyle/>
        <a:p>
          <a:pPr algn="l" rtl="0"/>
          <a:r>
            <a:rPr lang="ru-RU" sz="1600" b="1" dirty="0" smtClean="0">
              <a:solidFill>
                <a:schemeClr val="accent2">
                  <a:lumMod val="50000"/>
                </a:schemeClr>
              </a:solidFill>
            </a:rPr>
            <a:t>17.6. Генеральная уборка всех помещений и оборудования проводится один раз в месяц с применением моющих и дезинфицирующих средств. Окна снаружи и изнутри моются по мере загрязнения, но не реже 2 раз в год (весной и осенью</a:t>
          </a:r>
          <a:r>
            <a:rPr lang="ru-RU" sz="1500" b="1" dirty="0" smtClean="0">
              <a:solidFill>
                <a:schemeClr val="accent2">
                  <a:lumMod val="50000"/>
                </a:schemeClr>
              </a:solidFill>
            </a:rPr>
            <a:t>).</a:t>
          </a:r>
          <a:endParaRPr lang="ru-RU" sz="1500" b="1" dirty="0">
            <a:solidFill>
              <a:schemeClr val="accent2">
                <a:lumMod val="50000"/>
              </a:schemeClr>
            </a:solidFill>
          </a:endParaRPr>
        </a:p>
      </dgm:t>
    </dgm:pt>
    <dgm:pt modelId="{EF95ACE8-2B54-4024-821E-414658543258}" type="parTrans" cxnId="{EFF18287-DD28-460D-8E1A-7B4CA7F14421}">
      <dgm:prSet/>
      <dgm:spPr/>
      <dgm:t>
        <a:bodyPr/>
        <a:lstStyle/>
        <a:p>
          <a:endParaRPr lang="ru-RU"/>
        </a:p>
      </dgm:t>
    </dgm:pt>
    <dgm:pt modelId="{C85B30F6-2E5A-4791-AB1E-049DA83CB434}" type="sibTrans" cxnId="{EFF18287-DD28-460D-8E1A-7B4CA7F14421}">
      <dgm:prSet/>
      <dgm:spPr/>
      <dgm:t>
        <a:bodyPr/>
        <a:lstStyle/>
        <a:p>
          <a:endParaRPr lang="ru-RU"/>
        </a:p>
      </dgm:t>
    </dgm:pt>
    <dgm:pt modelId="{399F5A93-D00D-4AE4-88F5-217674F1FF2D}" type="pres">
      <dgm:prSet presAssocID="{1DB5D54F-7F4A-4B31-A945-3DB545170C4D}" presName="Name0" presStyleCnt="0">
        <dgm:presLayoutVars>
          <dgm:dir/>
          <dgm:animLvl val="lvl"/>
          <dgm:resizeHandles val="exact"/>
        </dgm:presLayoutVars>
      </dgm:prSet>
      <dgm:spPr/>
    </dgm:pt>
    <dgm:pt modelId="{718F1E66-F63D-41ED-A96B-AFADF7D2BD2B}" type="pres">
      <dgm:prSet presAssocID="{2A4C1559-0533-4D83-A4EB-D0DDE9946CB4}" presName="linNode" presStyleCnt="0"/>
      <dgm:spPr/>
    </dgm:pt>
    <dgm:pt modelId="{7B7BF737-2D5B-49C8-ADAF-9F7D9FF66DFC}" type="pres">
      <dgm:prSet presAssocID="{2A4C1559-0533-4D83-A4EB-D0DDE9946CB4}" presName="parentText" presStyleLbl="node1" presStyleIdx="0" presStyleCnt="3" custScaleX="178435" custScaleY="106043">
        <dgm:presLayoutVars>
          <dgm:chMax val="1"/>
          <dgm:bulletEnabled val="1"/>
        </dgm:presLayoutVars>
      </dgm:prSet>
      <dgm:spPr/>
    </dgm:pt>
    <dgm:pt modelId="{1AE93945-B9FF-4FF2-B6C9-22D787292D24}" type="pres">
      <dgm:prSet presAssocID="{2F501E8C-794F-4826-9263-0A48DFBF0D80}" presName="sp" presStyleCnt="0"/>
      <dgm:spPr/>
    </dgm:pt>
    <dgm:pt modelId="{7092658D-752D-43F5-8C35-B2F5299BA01A}" type="pres">
      <dgm:prSet presAssocID="{D54E17D9-D362-4382-86E7-6224EA77CB6A}" presName="linNode" presStyleCnt="0"/>
      <dgm:spPr/>
    </dgm:pt>
    <dgm:pt modelId="{6F5D454B-8043-46A9-A884-93E1ACC48416}" type="pres">
      <dgm:prSet presAssocID="{D54E17D9-D362-4382-86E7-6224EA77CB6A}" presName="parentText" presStyleLbl="node1" presStyleIdx="1" presStyleCnt="3" custScaleX="265241" custScaleY="140504">
        <dgm:presLayoutVars>
          <dgm:chMax val="1"/>
          <dgm:bulletEnabled val="1"/>
        </dgm:presLayoutVars>
      </dgm:prSet>
      <dgm:spPr/>
    </dgm:pt>
    <dgm:pt modelId="{EA7CF16E-FD8F-4E30-86A9-5BB108C8FC1A}" type="pres">
      <dgm:prSet presAssocID="{F26CE914-A8CA-4D76-8790-6F73CAD14E09}" presName="sp" presStyleCnt="0"/>
      <dgm:spPr/>
    </dgm:pt>
    <dgm:pt modelId="{0045E1F1-0B9E-4D50-B156-7F68D0005603}" type="pres">
      <dgm:prSet presAssocID="{995024C1-E20C-49FD-AB36-2C42F5067A3D}" presName="linNode" presStyleCnt="0"/>
      <dgm:spPr/>
    </dgm:pt>
    <dgm:pt modelId="{615796B9-7854-4E74-AAF2-EA4AB437AC60}" type="pres">
      <dgm:prSet presAssocID="{995024C1-E20C-49FD-AB36-2C42F5067A3D}" presName="parentText" presStyleLbl="node1" presStyleIdx="2" presStyleCnt="3" custScaleX="182178" custScaleY="78788">
        <dgm:presLayoutVars>
          <dgm:chMax val="1"/>
          <dgm:bulletEnabled val="1"/>
        </dgm:presLayoutVars>
      </dgm:prSet>
      <dgm:spPr/>
    </dgm:pt>
  </dgm:ptLst>
  <dgm:cxnLst>
    <dgm:cxn modelId="{486C58CA-A3FD-40A0-B93E-9564CC1E1958}" srcId="{1DB5D54F-7F4A-4B31-A945-3DB545170C4D}" destId="{2A4C1559-0533-4D83-A4EB-D0DDE9946CB4}" srcOrd="0" destOrd="0" parTransId="{C5B3B6D1-959D-401E-B371-1B8BD50ACE4A}" sibTransId="{2F501E8C-794F-4826-9263-0A48DFBF0D80}"/>
    <dgm:cxn modelId="{B386F5F4-0825-463C-9E81-09E1DECA62C9}" type="presOf" srcId="{995024C1-E20C-49FD-AB36-2C42F5067A3D}" destId="{615796B9-7854-4E74-AAF2-EA4AB437AC60}" srcOrd="0" destOrd="0" presId="urn:microsoft.com/office/officeart/2005/8/layout/vList5"/>
    <dgm:cxn modelId="{74276B47-6DB8-47B8-A527-0D1765034DCA}" type="presOf" srcId="{2A4C1559-0533-4D83-A4EB-D0DDE9946CB4}" destId="{7B7BF737-2D5B-49C8-ADAF-9F7D9FF66DFC}" srcOrd="0" destOrd="0" presId="urn:microsoft.com/office/officeart/2005/8/layout/vList5"/>
    <dgm:cxn modelId="{702B1CF5-D67C-4DEB-BB6A-983B48339261}" srcId="{1DB5D54F-7F4A-4B31-A945-3DB545170C4D}" destId="{D54E17D9-D362-4382-86E7-6224EA77CB6A}" srcOrd="1" destOrd="0" parTransId="{252CC85F-2678-4A7E-9592-9393A6EBC90E}" sibTransId="{F26CE914-A8CA-4D76-8790-6F73CAD14E09}"/>
    <dgm:cxn modelId="{AC71D2A3-22D8-402B-A6DD-A7E6190F168D}" type="presOf" srcId="{D54E17D9-D362-4382-86E7-6224EA77CB6A}" destId="{6F5D454B-8043-46A9-A884-93E1ACC48416}" srcOrd="0" destOrd="0" presId="urn:microsoft.com/office/officeart/2005/8/layout/vList5"/>
    <dgm:cxn modelId="{EFF18287-DD28-460D-8E1A-7B4CA7F14421}" srcId="{1DB5D54F-7F4A-4B31-A945-3DB545170C4D}" destId="{995024C1-E20C-49FD-AB36-2C42F5067A3D}" srcOrd="2" destOrd="0" parTransId="{EF95ACE8-2B54-4024-821E-414658543258}" sibTransId="{C85B30F6-2E5A-4791-AB1E-049DA83CB434}"/>
    <dgm:cxn modelId="{5E4BFD90-13B3-4678-8397-9CC5BFFFA4D4}" type="presOf" srcId="{1DB5D54F-7F4A-4B31-A945-3DB545170C4D}" destId="{399F5A93-D00D-4AE4-88F5-217674F1FF2D}" srcOrd="0" destOrd="0" presId="urn:microsoft.com/office/officeart/2005/8/layout/vList5"/>
    <dgm:cxn modelId="{8E602B85-3382-40D7-9ECF-786C2E7A9B1B}" type="presParOf" srcId="{399F5A93-D00D-4AE4-88F5-217674F1FF2D}" destId="{718F1E66-F63D-41ED-A96B-AFADF7D2BD2B}" srcOrd="0" destOrd="0" presId="urn:microsoft.com/office/officeart/2005/8/layout/vList5"/>
    <dgm:cxn modelId="{12EC4B31-1F4A-4A94-A55F-420444F654BB}" type="presParOf" srcId="{718F1E66-F63D-41ED-A96B-AFADF7D2BD2B}" destId="{7B7BF737-2D5B-49C8-ADAF-9F7D9FF66DFC}" srcOrd="0" destOrd="0" presId="urn:microsoft.com/office/officeart/2005/8/layout/vList5"/>
    <dgm:cxn modelId="{1111230A-7D71-44F4-BCB3-60F37062334F}" type="presParOf" srcId="{399F5A93-D00D-4AE4-88F5-217674F1FF2D}" destId="{1AE93945-B9FF-4FF2-B6C9-22D787292D24}" srcOrd="1" destOrd="0" presId="urn:microsoft.com/office/officeart/2005/8/layout/vList5"/>
    <dgm:cxn modelId="{F592673C-3F51-4542-9680-BF8ECA08FF94}" type="presParOf" srcId="{399F5A93-D00D-4AE4-88F5-217674F1FF2D}" destId="{7092658D-752D-43F5-8C35-B2F5299BA01A}" srcOrd="2" destOrd="0" presId="urn:microsoft.com/office/officeart/2005/8/layout/vList5"/>
    <dgm:cxn modelId="{C596E369-1185-4185-83EB-4EEB646FA174}" type="presParOf" srcId="{7092658D-752D-43F5-8C35-B2F5299BA01A}" destId="{6F5D454B-8043-46A9-A884-93E1ACC48416}" srcOrd="0" destOrd="0" presId="urn:microsoft.com/office/officeart/2005/8/layout/vList5"/>
    <dgm:cxn modelId="{F253C1C4-4DDB-41BA-BA96-5B7C01C242AF}" type="presParOf" srcId="{399F5A93-D00D-4AE4-88F5-217674F1FF2D}" destId="{EA7CF16E-FD8F-4E30-86A9-5BB108C8FC1A}" srcOrd="3" destOrd="0" presId="urn:microsoft.com/office/officeart/2005/8/layout/vList5"/>
    <dgm:cxn modelId="{ED5C68EA-A3CD-4E1E-A2F1-C6862229A330}" type="presParOf" srcId="{399F5A93-D00D-4AE4-88F5-217674F1FF2D}" destId="{0045E1F1-0B9E-4D50-B156-7F68D0005603}" srcOrd="4" destOrd="0" presId="urn:microsoft.com/office/officeart/2005/8/layout/vList5"/>
    <dgm:cxn modelId="{221F7E71-8C6D-4D45-AED4-7123D0D64F71}" type="presParOf" srcId="{0045E1F1-0B9E-4D50-B156-7F68D0005603}" destId="{615796B9-7854-4E74-AAF2-EA4AB437AC60}" srcOrd="0" destOrd="0" presId="urn:microsoft.com/office/officeart/2005/8/layout/vList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A02542-C17F-427F-AF20-B1D79D8C3EF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69D6E5-8346-49D7-B607-0D6F33192A05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600" dirty="0" smtClean="0"/>
            <a:t>1.3. Дошкольные образовательные организации функционируют в режиме кратковременного пребывания (до 5 часов в день), сокращенного дня (8 - 10-часового пребывания), полного дня (10,5 - 12-часового пребывания), продленного дня (13 - 14-часового пребывания) и круглосуточного пребывания детей.</a:t>
          </a:r>
          <a:endParaRPr lang="ru-RU" sz="1600" dirty="0"/>
        </a:p>
      </dgm:t>
    </dgm:pt>
    <dgm:pt modelId="{759F3786-5528-4377-9BE2-E5A3480715E9}" type="parTrans" cxnId="{BB429585-5B4D-4ED8-A8C6-F224365069D4}">
      <dgm:prSet/>
      <dgm:spPr/>
      <dgm:t>
        <a:bodyPr/>
        <a:lstStyle/>
        <a:p>
          <a:endParaRPr lang="ru-RU"/>
        </a:p>
      </dgm:t>
    </dgm:pt>
    <dgm:pt modelId="{873B8202-E219-4EFB-A92A-18A03A80F20F}" type="sibTrans" cxnId="{BB429585-5B4D-4ED8-A8C6-F224365069D4}">
      <dgm:prSet/>
      <dgm:spPr/>
      <dgm:t>
        <a:bodyPr/>
        <a:lstStyle/>
        <a:p>
          <a:endParaRPr lang="ru-RU"/>
        </a:p>
      </dgm:t>
    </dgm:pt>
    <dgm:pt modelId="{BA16AEEE-2B80-439B-8BB3-D917D50F5C99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1.8. В дошкольную организацию принимаются дети в возрасте от 2 месяцев до 7 лет. Подбор контингента разновозрастной (смешанной) группы должен учитывать возможность организации в ней режима дня, соответствующего анатомо-физиологическим особенностям каждой возрастной группы.</a:t>
          </a:r>
          <a:endParaRPr lang="en-US" dirty="0"/>
        </a:p>
      </dgm:t>
    </dgm:pt>
    <dgm:pt modelId="{55AD11D5-5740-45A1-A645-3FD314AABA04}" type="parTrans" cxnId="{E2D800DE-3807-4C1D-ADC6-6CBCEF4E55F3}">
      <dgm:prSet/>
      <dgm:spPr/>
      <dgm:t>
        <a:bodyPr/>
        <a:lstStyle/>
        <a:p>
          <a:endParaRPr lang="ru-RU"/>
        </a:p>
      </dgm:t>
    </dgm:pt>
    <dgm:pt modelId="{FC5AC6A2-E3B2-49ED-A084-D7B9710454D0}" type="sibTrans" cxnId="{E2D800DE-3807-4C1D-ADC6-6CBCEF4E55F3}">
      <dgm:prSet/>
      <dgm:spPr/>
      <dgm:t>
        <a:bodyPr/>
        <a:lstStyle/>
        <a:p>
          <a:endParaRPr lang="ru-RU"/>
        </a:p>
      </dgm:t>
    </dgm:pt>
    <dgm:pt modelId="{F0817BCD-ADBE-4483-8C01-B9A72CBF3222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1.9. Количество детей в группах дошкольной образовательной организации </a:t>
          </a:r>
          <a:r>
            <a:rPr lang="ru-RU" dirty="0" err="1" smtClean="0"/>
            <a:t>общеразвивающей</a:t>
          </a:r>
          <a:r>
            <a:rPr lang="ru-RU" dirty="0" smtClean="0"/>
            <a:t> направленности определяется исходя из расчета площади групповой (игровой) комнаты - для групп раннего возраста (до 3-х лет) не менее 2,5 метров квадратных на 1 ребенка и для дошкольного возраста (от 3-х до 7-ми лет) - не менее 2,0 метров квадратных на одного ребенка, фактически находящегося в группе.</a:t>
          </a:r>
          <a:endParaRPr lang="ru-RU" dirty="0"/>
        </a:p>
      </dgm:t>
    </dgm:pt>
    <dgm:pt modelId="{42B45043-2758-4BFB-8F72-5CE8C03397CF}" type="parTrans" cxnId="{46D3E6BA-21B8-41CA-A3D6-4D35D081F904}">
      <dgm:prSet/>
      <dgm:spPr/>
      <dgm:t>
        <a:bodyPr/>
        <a:lstStyle/>
        <a:p>
          <a:endParaRPr lang="ru-RU"/>
        </a:p>
      </dgm:t>
    </dgm:pt>
    <dgm:pt modelId="{8109B611-D467-42EC-9621-00622667E6A7}" type="sibTrans" cxnId="{46D3E6BA-21B8-41CA-A3D6-4D35D081F904}">
      <dgm:prSet/>
      <dgm:spPr/>
      <dgm:t>
        <a:bodyPr/>
        <a:lstStyle/>
        <a:p>
          <a:endParaRPr lang="ru-RU"/>
        </a:p>
      </dgm:t>
    </dgm:pt>
    <dgm:pt modelId="{5634528D-26AF-43F2-9FBB-95FA29D1B10C}" type="pres">
      <dgm:prSet presAssocID="{C1A02542-C17F-427F-AF20-B1D79D8C3EF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644055-19E7-4DF5-BF9F-10B5FE105561}" type="pres">
      <dgm:prSet presAssocID="{1D69D6E5-8346-49D7-B607-0D6F33192A05}" presName="composite" presStyleCnt="0"/>
      <dgm:spPr/>
    </dgm:pt>
    <dgm:pt modelId="{738085D1-D267-4036-84E1-3DA225D5695C}" type="pres">
      <dgm:prSet presAssocID="{1D69D6E5-8346-49D7-B607-0D6F33192A05}" presName="imgShp" presStyleLbl="fgImgPlace1" presStyleIdx="0" presStyleCnt="3" custLinFactNeighborX="-87540" custLinFactNeighborY="1750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D9CFADF-5B56-4363-8BE7-5947EE114F7C}" type="pres">
      <dgm:prSet presAssocID="{1D69D6E5-8346-49D7-B607-0D6F33192A05}" presName="txShp" presStyleLbl="node1" presStyleIdx="0" presStyleCnt="3" custScaleX="124360" custScaleY="118363" custLinFactNeighborX="10488" custLinFactNeighborY="207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D98FE6-96B8-4C60-8109-178E8C106AA7}" type="pres">
      <dgm:prSet presAssocID="{873B8202-E219-4EFB-A92A-18A03A80F20F}" presName="spacing" presStyleCnt="0"/>
      <dgm:spPr/>
    </dgm:pt>
    <dgm:pt modelId="{18E11BBD-7CF2-4816-B524-EC95B81B0707}" type="pres">
      <dgm:prSet presAssocID="{BA16AEEE-2B80-439B-8BB3-D917D50F5C99}" presName="composite" presStyleCnt="0"/>
      <dgm:spPr/>
    </dgm:pt>
    <dgm:pt modelId="{5D459FDE-CD26-40FF-AD6F-764AFC604AD3}" type="pres">
      <dgm:prSet presAssocID="{BA16AEEE-2B80-439B-8BB3-D917D50F5C99}" presName="imgShp" presStyleLbl="fgImgPlace1" presStyleIdx="1" presStyleCnt="3" custLinFactNeighborX="-83001" custLinFactNeighborY="-608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7A3FBE5-45E5-4BA0-BD8F-812A1CE5B29C}" type="pres">
      <dgm:prSet presAssocID="{BA16AEEE-2B80-439B-8BB3-D917D50F5C99}" presName="txShp" presStyleLbl="node1" presStyleIdx="1" presStyleCnt="3" custScaleX="124090" custScaleY="125864" custLinFactNeighborX="11528" custLinFactNeighborY="2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E36D8B-28B9-4853-AB9F-CE0F17994F10}" type="pres">
      <dgm:prSet presAssocID="{FC5AC6A2-E3B2-49ED-A084-D7B9710454D0}" presName="spacing" presStyleCnt="0"/>
      <dgm:spPr/>
    </dgm:pt>
    <dgm:pt modelId="{D1F2B1A2-A026-4860-AE60-A26447A0F3D3}" type="pres">
      <dgm:prSet presAssocID="{F0817BCD-ADBE-4483-8C01-B9A72CBF3222}" presName="composite" presStyleCnt="0"/>
      <dgm:spPr/>
    </dgm:pt>
    <dgm:pt modelId="{C609B0E5-ABBA-4FBE-BC9C-FB3A21FB8E66}" type="pres">
      <dgm:prSet presAssocID="{F0817BCD-ADBE-4483-8C01-B9A72CBF3222}" presName="imgShp" presStyleLbl="fgImgPlace1" presStyleIdx="2" presStyleCnt="3" custLinFactNeighborX="-92566" custLinFactNeighborY="-1384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0326BF6-C497-4121-A973-7C9FC983D653}" type="pres">
      <dgm:prSet presAssocID="{F0817BCD-ADBE-4483-8C01-B9A72CBF3222}" presName="txShp" presStyleLbl="node1" presStyleIdx="2" presStyleCnt="3" custScaleX="122712" custScaleY="120901" custLinFactNeighborX="10578" custLinFactNeighborY="-13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F5FD87-9754-4D93-ACBD-773FB542E271}" type="presOf" srcId="{C1A02542-C17F-427F-AF20-B1D79D8C3EFE}" destId="{5634528D-26AF-43F2-9FBB-95FA29D1B10C}" srcOrd="0" destOrd="0" presId="urn:microsoft.com/office/officeart/2005/8/layout/vList3"/>
    <dgm:cxn modelId="{E2D800DE-3807-4C1D-ADC6-6CBCEF4E55F3}" srcId="{C1A02542-C17F-427F-AF20-B1D79D8C3EFE}" destId="{BA16AEEE-2B80-439B-8BB3-D917D50F5C99}" srcOrd="1" destOrd="0" parTransId="{55AD11D5-5740-45A1-A645-3FD314AABA04}" sibTransId="{FC5AC6A2-E3B2-49ED-A084-D7B9710454D0}"/>
    <dgm:cxn modelId="{BB429585-5B4D-4ED8-A8C6-F224365069D4}" srcId="{C1A02542-C17F-427F-AF20-B1D79D8C3EFE}" destId="{1D69D6E5-8346-49D7-B607-0D6F33192A05}" srcOrd="0" destOrd="0" parTransId="{759F3786-5528-4377-9BE2-E5A3480715E9}" sibTransId="{873B8202-E219-4EFB-A92A-18A03A80F20F}"/>
    <dgm:cxn modelId="{5BDC2B8C-DC9A-4995-BB8C-5A34827BAE99}" type="presOf" srcId="{BA16AEEE-2B80-439B-8BB3-D917D50F5C99}" destId="{67A3FBE5-45E5-4BA0-BD8F-812A1CE5B29C}" srcOrd="0" destOrd="0" presId="urn:microsoft.com/office/officeart/2005/8/layout/vList3"/>
    <dgm:cxn modelId="{474F761B-ECE0-4A29-87C5-B0B1185D219F}" type="presOf" srcId="{F0817BCD-ADBE-4483-8C01-B9A72CBF3222}" destId="{F0326BF6-C497-4121-A973-7C9FC983D653}" srcOrd="0" destOrd="0" presId="urn:microsoft.com/office/officeart/2005/8/layout/vList3"/>
    <dgm:cxn modelId="{46D3E6BA-21B8-41CA-A3D6-4D35D081F904}" srcId="{C1A02542-C17F-427F-AF20-B1D79D8C3EFE}" destId="{F0817BCD-ADBE-4483-8C01-B9A72CBF3222}" srcOrd="2" destOrd="0" parTransId="{42B45043-2758-4BFB-8F72-5CE8C03397CF}" sibTransId="{8109B611-D467-42EC-9621-00622667E6A7}"/>
    <dgm:cxn modelId="{F425FF9B-FAE4-4F8D-8965-5FFA17975A04}" type="presOf" srcId="{1D69D6E5-8346-49D7-B607-0D6F33192A05}" destId="{2D9CFADF-5B56-4363-8BE7-5947EE114F7C}" srcOrd="0" destOrd="0" presId="urn:microsoft.com/office/officeart/2005/8/layout/vList3"/>
    <dgm:cxn modelId="{3F4494EE-8BED-495B-8A65-7C3CB9537927}" type="presParOf" srcId="{5634528D-26AF-43F2-9FBB-95FA29D1B10C}" destId="{43644055-19E7-4DF5-BF9F-10B5FE105561}" srcOrd="0" destOrd="0" presId="urn:microsoft.com/office/officeart/2005/8/layout/vList3"/>
    <dgm:cxn modelId="{90C53699-F306-42C1-820A-5B309983551A}" type="presParOf" srcId="{43644055-19E7-4DF5-BF9F-10B5FE105561}" destId="{738085D1-D267-4036-84E1-3DA225D5695C}" srcOrd="0" destOrd="0" presId="urn:microsoft.com/office/officeart/2005/8/layout/vList3"/>
    <dgm:cxn modelId="{0113A709-A442-4E36-B3F3-F79BCB4392CC}" type="presParOf" srcId="{43644055-19E7-4DF5-BF9F-10B5FE105561}" destId="{2D9CFADF-5B56-4363-8BE7-5947EE114F7C}" srcOrd="1" destOrd="0" presId="urn:microsoft.com/office/officeart/2005/8/layout/vList3"/>
    <dgm:cxn modelId="{C6C1CA21-276F-4DE9-BDA7-32EF7DD793AC}" type="presParOf" srcId="{5634528D-26AF-43F2-9FBB-95FA29D1B10C}" destId="{49D98FE6-96B8-4C60-8109-178E8C106AA7}" srcOrd="1" destOrd="0" presId="urn:microsoft.com/office/officeart/2005/8/layout/vList3"/>
    <dgm:cxn modelId="{2A47EDF6-0BBB-4A7B-B490-03515DACF7F8}" type="presParOf" srcId="{5634528D-26AF-43F2-9FBB-95FA29D1B10C}" destId="{18E11BBD-7CF2-4816-B524-EC95B81B0707}" srcOrd="2" destOrd="0" presId="urn:microsoft.com/office/officeart/2005/8/layout/vList3"/>
    <dgm:cxn modelId="{02B74F9A-969C-4D70-82EC-332F7900923D}" type="presParOf" srcId="{18E11BBD-7CF2-4816-B524-EC95B81B0707}" destId="{5D459FDE-CD26-40FF-AD6F-764AFC604AD3}" srcOrd="0" destOrd="0" presId="urn:microsoft.com/office/officeart/2005/8/layout/vList3"/>
    <dgm:cxn modelId="{B8EC5851-3FE0-4AB1-9EAD-02FFA912657B}" type="presParOf" srcId="{18E11BBD-7CF2-4816-B524-EC95B81B0707}" destId="{67A3FBE5-45E5-4BA0-BD8F-812A1CE5B29C}" srcOrd="1" destOrd="0" presId="urn:microsoft.com/office/officeart/2005/8/layout/vList3"/>
    <dgm:cxn modelId="{D88CA578-7DAE-48BF-87DB-F5DC84DF328E}" type="presParOf" srcId="{5634528D-26AF-43F2-9FBB-95FA29D1B10C}" destId="{9FE36D8B-28B9-4853-AB9F-CE0F17994F10}" srcOrd="3" destOrd="0" presId="urn:microsoft.com/office/officeart/2005/8/layout/vList3"/>
    <dgm:cxn modelId="{21BDB967-9208-4062-AD4C-4D3305A85D73}" type="presParOf" srcId="{5634528D-26AF-43F2-9FBB-95FA29D1B10C}" destId="{D1F2B1A2-A026-4860-AE60-A26447A0F3D3}" srcOrd="4" destOrd="0" presId="urn:microsoft.com/office/officeart/2005/8/layout/vList3"/>
    <dgm:cxn modelId="{CBF52F3C-385C-4FF7-908A-D8691E69BD58}" type="presParOf" srcId="{D1F2B1A2-A026-4860-AE60-A26447A0F3D3}" destId="{C609B0E5-ABBA-4FBE-BC9C-FB3A21FB8E66}" srcOrd="0" destOrd="0" presId="urn:microsoft.com/office/officeart/2005/8/layout/vList3"/>
    <dgm:cxn modelId="{FD355341-E34E-4423-99F6-E7585666A712}" type="presParOf" srcId="{D1F2B1A2-A026-4860-AE60-A26447A0F3D3}" destId="{F0326BF6-C497-4121-A973-7C9FC983D653}" srcOrd="1" destOrd="0" presId="urn:microsoft.com/office/officeart/2005/8/layout/vList3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2B1D6CB-5B92-4A72-9C5D-1ED0414A3EC4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1768962-BD9D-425F-85CE-C4B91DA058FD}">
      <dgm:prSet/>
      <dgm:spPr/>
      <dgm:t>
        <a:bodyPr/>
        <a:lstStyle/>
        <a:p>
          <a:pPr rtl="0"/>
          <a:r>
            <a:rPr lang="ru-RU" b="1" dirty="0" smtClean="0"/>
            <a:t>17.12. Приобретенные игрушки (за исключением </a:t>
          </a:r>
          <a:r>
            <a:rPr lang="ru-RU" b="1" dirty="0" err="1" smtClean="0"/>
            <a:t>мягконабивных</a:t>
          </a:r>
          <a:r>
            <a:rPr lang="ru-RU" b="1" dirty="0" smtClean="0"/>
            <a:t>) перед поступлением в групповые моются проточной водой (температура 37 °C) с мылом или иным моющим средством, безвредным для здоровья детей, и затем высушивают на воздухе.</a:t>
          </a:r>
          <a:endParaRPr lang="ru-RU" b="1" dirty="0"/>
        </a:p>
      </dgm:t>
    </dgm:pt>
    <dgm:pt modelId="{A7C6806E-7DE9-4946-A317-D918A8277058}" type="parTrans" cxnId="{B65D31C9-25F8-4996-8A31-FAF245CC2870}">
      <dgm:prSet/>
      <dgm:spPr/>
      <dgm:t>
        <a:bodyPr/>
        <a:lstStyle/>
        <a:p>
          <a:endParaRPr lang="ru-RU"/>
        </a:p>
      </dgm:t>
    </dgm:pt>
    <dgm:pt modelId="{6D5F82D9-C879-4E83-B560-386E3B0E59B6}" type="sibTrans" cxnId="{B65D31C9-25F8-4996-8A31-FAF245CC2870}">
      <dgm:prSet/>
      <dgm:spPr/>
      <dgm:t>
        <a:bodyPr/>
        <a:lstStyle/>
        <a:p>
          <a:endParaRPr lang="ru-RU"/>
        </a:p>
      </dgm:t>
    </dgm:pt>
    <dgm:pt modelId="{AEBE4CA2-4FA9-49BA-B752-B7E178F930DA}">
      <dgm:prSet/>
      <dgm:spPr/>
      <dgm:t>
        <a:bodyPr/>
        <a:lstStyle/>
        <a:p>
          <a:pPr rtl="0"/>
          <a:r>
            <a:rPr lang="ru-RU" b="1" dirty="0" err="1" smtClean="0"/>
            <a:t>Пенолатексные</a:t>
          </a:r>
          <a:r>
            <a:rPr lang="ru-RU" b="1" dirty="0" smtClean="0"/>
            <a:t> </a:t>
          </a:r>
          <a:r>
            <a:rPr lang="ru-RU" b="1" dirty="0" err="1" smtClean="0"/>
            <a:t>ворсованые</a:t>
          </a:r>
          <a:r>
            <a:rPr lang="ru-RU" b="1" dirty="0" smtClean="0"/>
            <a:t> игрушки и </a:t>
          </a:r>
          <a:r>
            <a:rPr lang="ru-RU" b="1" dirty="0" err="1" smtClean="0"/>
            <a:t>мягконабивные</a:t>
          </a:r>
          <a:r>
            <a:rPr lang="ru-RU" b="1" dirty="0" smtClean="0"/>
            <a:t> игрушки обрабатываются согласно инструкции изготовителя.</a:t>
          </a:r>
          <a:endParaRPr lang="ru-RU" b="1" dirty="0"/>
        </a:p>
      </dgm:t>
    </dgm:pt>
    <dgm:pt modelId="{D284C9CD-F64B-47B7-9C62-8DCB5D00881A}" type="parTrans" cxnId="{C5642B48-4980-40D9-988D-D57B88CDBAE5}">
      <dgm:prSet/>
      <dgm:spPr/>
      <dgm:t>
        <a:bodyPr/>
        <a:lstStyle/>
        <a:p>
          <a:endParaRPr lang="ru-RU"/>
        </a:p>
      </dgm:t>
    </dgm:pt>
    <dgm:pt modelId="{71CE7F5E-2888-48A2-A65B-C6B74E0AE9B5}" type="sibTrans" cxnId="{C5642B48-4980-40D9-988D-D57B88CDBAE5}">
      <dgm:prSet/>
      <dgm:spPr/>
      <dgm:t>
        <a:bodyPr/>
        <a:lstStyle/>
        <a:p>
          <a:endParaRPr lang="ru-RU"/>
        </a:p>
      </dgm:t>
    </dgm:pt>
    <dgm:pt modelId="{660A72B8-EB0F-43D4-82FF-C2744C2C8561}">
      <dgm:prSet/>
      <dgm:spPr/>
      <dgm:t>
        <a:bodyPr/>
        <a:lstStyle/>
        <a:p>
          <a:pPr rtl="0"/>
          <a:r>
            <a:rPr lang="ru-RU" b="1" dirty="0" smtClean="0"/>
            <a:t>Игрушки, которые не подлежат влажной обработке (мытью, стирке), используются только в качестве дидактического материала.</a:t>
          </a:r>
          <a:endParaRPr lang="ru-RU" b="1" dirty="0"/>
        </a:p>
      </dgm:t>
    </dgm:pt>
    <dgm:pt modelId="{F51118A9-68B4-40FA-8504-01FAE9631D90}" type="parTrans" cxnId="{650488AC-8277-4927-A08F-962191C47AF0}">
      <dgm:prSet/>
      <dgm:spPr/>
      <dgm:t>
        <a:bodyPr/>
        <a:lstStyle/>
        <a:p>
          <a:endParaRPr lang="ru-RU"/>
        </a:p>
      </dgm:t>
    </dgm:pt>
    <dgm:pt modelId="{0D01BF4E-71A0-4D14-A83C-5A4DA5E8E5C3}" type="sibTrans" cxnId="{650488AC-8277-4927-A08F-962191C47AF0}">
      <dgm:prSet/>
      <dgm:spPr/>
      <dgm:t>
        <a:bodyPr/>
        <a:lstStyle/>
        <a:p>
          <a:endParaRPr lang="ru-RU"/>
        </a:p>
      </dgm:t>
    </dgm:pt>
    <dgm:pt modelId="{B294B1D7-F554-4B74-9761-AD6577B62637}">
      <dgm:prSet/>
      <dgm:spPr/>
      <dgm:t>
        <a:bodyPr/>
        <a:lstStyle/>
        <a:p>
          <a:pPr rtl="0"/>
          <a:r>
            <a:rPr lang="ru-RU" b="1" dirty="0" smtClean="0"/>
            <a:t>17.13. Игрушки моются ежедневно в конце дня, а в группах для детей младенческого и раннего возраста - 2 раза в день. Кукольная одежда стирается по мере загрязнения с использованием детского мыла и проглаживается.</a:t>
          </a:r>
          <a:endParaRPr lang="ru-RU" b="1" dirty="0"/>
        </a:p>
      </dgm:t>
    </dgm:pt>
    <dgm:pt modelId="{FA424824-23D2-4F89-8DF1-3364BCB746A7}" type="parTrans" cxnId="{D89B81C0-524A-43C4-94E5-08DAF198F168}">
      <dgm:prSet/>
      <dgm:spPr/>
      <dgm:t>
        <a:bodyPr/>
        <a:lstStyle/>
        <a:p>
          <a:endParaRPr lang="ru-RU"/>
        </a:p>
      </dgm:t>
    </dgm:pt>
    <dgm:pt modelId="{4DD1AADB-21F0-4E7E-9730-8B33E58005C4}" type="sibTrans" cxnId="{D89B81C0-524A-43C4-94E5-08DAF198F168}">
      <dgm:prSet/>
      <dgm:spPr/>
      <dgm:t>
        <a:bodyPr/>
        <a:lstStyle/>
        <a:p>
          <a:endParaRPr lang="ru-RU"/>
        </a:p>
      </dgm:t>
    </dgm:pt>
    <dgm:pt modelId="{4187DDD0-B749-411B-AFFF-585933ADEE2A}" type="pres">
      <dgm:prSet presAssocID="{82B1D6CB-5B92-4A72-9C5D-1ED0414A3EC4}" presName="linearFlow" presStyleCnt="0">
        <dgm:presLayoutVars>
          <dgm:dir/>
          <dgm:resizeHandles val="exact"/>
        </dgm:presLayoutVars>
      </dgm:prSet>
      <dgm:spPr/>
    </dgm:pt>
    <dgm:pt modelId="{917D5E2E-44C3-415D-9886-6183A2F78F4E}" type="pres">
      <dgm:prSet presAssocID="{E1768962-BD9D-425F-85CE-C4B91DA058FD}" presName="composite" presStyleCnt="0"/>
      <dgm:spPr/>
    </dgm:pt>
    <dgm:pt modelId="{31246082-7157-4D77-9DF8-A96604D10BE3}" type="pres">
      <dgm:prSet presAssocID="{E1768962-BD9D-425F-85CE-C4B91DA058FD}" presName="imgShp" presStyleLbl="fgImgPlace1" presStyleIdx="0" presStyleCnt="4" custScaleX="125229" custLinFactNeighborX="-79410" custLinFactNeighborY="-32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D805356-3749-4009-82B3-7B9734362CA8}" type="pres">
      <dgm:prSet presAssocID="{E1768962-BD9D-425F-85CE-C4B91DA058FD}" presName="txShp" presStyleLbl="node1" presStyleIdx="0" presStyleCnt="4" custScaleX="131112" custLinFactNeighborX="15506" custLinFactNeighborY="6301">
        <dgm:presLayoutVars>
          <dgm:bulletEnabled val="1"/>
        </dgm:presLayoutVars>
      </dgm:prSet>
      <dgm:spPr/>
    </dgm:pt>
    <dgm:pt modelId="{DA26D859-D335-4C53-84B2-8E46F30732D3}" type="pres">
      <dgm:prSet presAssocID="{6D5F82D9-C879-4E83-B560-386E3B0E59B6}" presName="spacing" presStyleCnt="0"/>
      <dgm:spPr/>
    </dgm:pt>
    <dgm:pt modelId="{18F94C77-FA8D-46A6-80E2-F64F5266CA51}" type="pres">
      <dgm:prSet presAssocID="{AEBE4CA2-4FA9-49BA-B752-B7E178F930DA}" presName="composite" presStyleCnt="0"/>
      <dgm:spPr/>
    </dgm:pt>
    <dgm:pt modelId="{14F7E442-6BDB-426D-9DC8-7C6D4009DBD1}" type="pres">
      <dgm:prSet presAssocID="{AEBE4CA2-4FA9-49BA-B752-B7E178F930DA}" presName="imgShp" presStyleLbl="fgImgPlace1" presStyleIdx="1" presStyleCnt="4" custLinFactNeighborX="-92025" custLinFactNeighborY="-431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5C39EB5-7A2E-4CC8-A688-E2CB9EC5BAE8}" type="pres">
      <dgm:prSet presAssocID="{AEBE4CA2-4FA9-49BA-B752-B7E178F930DA}" presName="txShp" presStyleLbl="node1" presStyleIdx="1" presStyleCnt="4" custScaleX="133930" custLinFactNeighborX="8223" custLinFactNeighborY="2313">
        <dgm:presLayoutVars>
          <dgm:bulletEnabled val="1"/>
        </dgm:presLayoutVars>
      </dgm:prSet>
      <dgm:spPr/>
    </dgm:pt>
    <dgm:pt modelId="{E812B2E6-AA17-4705-A724-C72D47536817}" type="pres">
      <dgm:prSet presAssocID="{71CE7F5E-2888-48A2-A65B-C6B74E0AE9B5}" presName="spacing" presStyleCnt="0"/>
      <dgm:spPr/>
    </dgm:pt>
    <dgm:pt modelId="{99315151-E2FE-4D7F-BC9E-B3A9918DCF05}" type="pres">
      <dgm:prSet presAssocID="{660A72B8-EB0F-43D4-82FF-C2744C2C8561}" presName="composite" presStyleCnt="0"/>
      <dgm:spPr/>
    </dgm:pt>
    <dgm:pt modelId="{E7F5C831-EB11-4A46-9105-162CB2B22480}" type="pres">
      <dgm:prSet presAssocID="{660A72B8-EB0F-43D4-82FF-C2744C2C8561}" presName="imgShp" presStyleLbl="fgImgPlace1" presStyleIdx="2" presStyleCnt="4" custLinFactNeighborX="-92025" custLinFactNeighborY="-167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0ECAA6E-7FAC-4549-B61B-E6FFC21BF835}" type="pres">
      <dgm:prSet presAssocID="{660A72B8-EB0F-43D4-82FF-C2744C2C8561}" presName="txShp" presStyleLbl="node1" presStyleIdx="2" presStyleCnt="4" custScaleX="133929" custLinFactNeighborX="10573" custLinFactNeighborY="-1676">
        <dgm:presLayoutVars>
          <dgm:bulletEnabled val="1"/>
        </dgm:presLayoutVars>
      </dgm:prSet>
      <dgm:spPr/>
    </dgm:pt>
    <dgm:pt modelId="{46925E5D-4AD8-4690-A794-D30BA183D873}" type="pres">
      <dgm:prSet presAssocID="{0D01BF4E-71A0-4D14-A83C-5A4DA5E8E5C3}" presName="spacing" presStyleCnt="0"/>
      <dgm:spPr/>
    </dgm:pt>
    <dgm:pt modelId="{777663AC-D69A-478C-B32C-2CC5F29BCDDF}" type="pres">
      <dgm:prSet presAssocID="{B294B1D7-F554-4B74-9761-AD6577B62637}" presName="composite" presStyleCnt="0"/>
      <dgm:spPr/>
    </dgm:pt>
    <dgm:pt modelId="{E309892E-5114-4E3D-BA9E-9B23634B2D35}" type="pres">
      <dgm:prSet presAssocID="{B294B1D7-F554-4B74-9761-AD6577B62637}" presName="imgShp" presStyleLbl="fgImgPlace1" presStyleIdx="3" presStyleCnt="4" custLinFactNeighborX="-92025" custLinFactNeighborY="32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3AE11595-47D4-4B33-9F31-E8698B2B7BFE}" type="pres">
      <dgm:prSet presAssocID="{B294B1D7-F554-4B74-9761-AD6577B62637}" presName="txShp" presStyleLbl="node1" presStyleIdx="3" presStyleCnt="4" custScaleX="133396" custLinFactNeighborX="9132" custLinFactNeighborY="324">
        <dgm:presLayoutVars>
          <dgm:bulletEnabled val="1"/>
        </dgm:presLayoutVars>
      </dgm:prSet>
      <dgm:spPr/>
    </dgm:pt>
  </dgm:ptLst>
  <dgm:cxnLst>
    <dgm:cxn modelId="{C5642B48-4980-40D9-988D-D57B88CDBAE5}" srcId="{82B1D6CB-5B92-4A72-9C5D-1ED0414A3EC4}" destId="{AEBE4CA2-4FA9-49BA-B752-B7E178F930DA}" srcOrd="1" destOrd="0" parTransId="{D284C9CD-F64B-47B7-9C62-8DCB5D00881A}" sibTransId="{71CE7F5E-2888-48A2-A65B-C6B74E0AE9B5}"/>
    <dgm:cxn modelId="{B65D31C9-25F8-4996-8A31-FAF245CC2870}" srcId="{82B1D6CB-5B92-4A72-9C5D-1ED0414A3EC4}" destId="{E1768962-BD9D-425F-85CE-C4B91DA058FD}" srcOrd="0" destOrd="0" parTransId="{A7C6806E-7DE9-4946-A317-D918A8277058}" sibTransId="{6D5F82D9-C879-4E83-B560-386E3B0E59B6}"/>
    <dgm:cxn modelId="{E6828335-3F3D-46B1-A505-01041C25C5E0}" type="presOf" srcId="{AEBE4CA2-4FA9-49BA-B752-B7E178F930DA}" destId="{55C39EB5-7A2E-4CC8-A688-E2CB9EC5BAE8}" srcOrd="0" destOrd="0" presId="urn:microsoft.com/office/officeart/2005/8/layout/vList3"/>
    <dgm:cxn modelId="{650488AC-8277-4927-A08F-962191C47AF0}" srcId="{82B1D6CB-5B92-4A72-9C5D-1ED0414A3EC4}" destId="{660A72B8-EB0F-43D4-82FF-C2744C2C8561}" srcOrd="2" destOrd="0" parTransId="{F51118A9-68B4-40FA-8504-01FAE9631D90}" sibTransId="{0D01BF4E-71A0-4D14-A83C-5A4DA5E8E5C3}"/>
    <dgm:cxn modelId="{43E87D54-1AED-4E63-BE21-428023CD4EEF}" type="presOf" srcId="{E1768962-BD9D-425F-85CE-C4B91DA058FD}" destId="{AD805356-3749-4009-82B3-7B9734362CA8}" srcOrd="0" destOrd="0" presId="urn:microsoft.com/office/officeart/2005/8/layout/vList3"/>
    <dgm:cxn modelId="{D89B81C0-524A-43C4-94E5-08DAF198F168}" srcId="{82B1D6CB-5B92-4A72-9C5D-1ED0414A3EC4}" destId="{B294B1D7-F554-4B74-9761-AD6577B62637}" srcOrd="3" destOrd="0" parTransId="{FA424824-23D2-4F89-8DF1-3364BCB746A7}" sibTransId="{4DD1AADB-21F0-4E7E-9730-8B33E58005C4}"/>
    <dgm:cxn modelId="{407B7235-8CAB-4AAD-9471-ACD0209087B9}" type="presOf" srcId="{82B1D6CB-5B92-4A72-9C5D-1ED0414A3EC4}" destId="{4187DDD0-B749-411B-AFFF-585933ADEE2A}" srcOrd="0" destOrd="0" presId="urn:microsoft.com/office/officeart/2005/8/layout/vList3"/>
    <dgm:cxn modelId="{4D3EB50B-13CE-4999-AAB8-0DBD5423A8C9}" type="presOf" srcId="{660A72B8-EB0F-43D4-82FF-C2744C2C8561}" destId="{40ECAA6E-7FAC-4549-B61B-E6FFC21BF835}" srcOrd="0" destOrd="0" presId="urn:microsoft.com/office/officeart/2005/8/layout/vList3"/>
    <dgm:cxn modelId="{A9E777C5-9F76-44EB-BEEB-985EDD1E9E40}" type="presOf" srcId="{B294B1D7-F554-4B74-9761-AD6577B62637}" destId="{3AE11595-47D4-4B33-9F31-E8698B2B7BFE}" srcOrd="0" destOrd="0" presId="urn:microsoft.com/office/officeart/2005/8/layout/vList3"/>
    <dgm:cxn modelId="{3ABB703A-E6AC-426D-AF67-7C0FD501CEA3}" type="presParOf" srcId="{4187DDD0-B749-411B-AFFF-585933ADEE2A}" destId="{917D5E2E-44C3-415D-9886-6183A2F78F4E}" srcOrd="0" destOrd="0" presId="urn:microsoft.com/office/officeart/2005/8/layout/vList3"/>
    <dgm:cxn modelId="{A571A601-9C9A-423A-8792-E1DD50B3BCCA}" type="presParOf" srcId="{917D5E2E-44C3-415D-9886-6183A2F78F4E}" destId="{31246082-7157-4D77-9DF8-A96604D10BE3}" srcOrd="0" destOrd="0" presId="urn:microsoft.com/office/officeart/2005/8/layout/vList3"/>
    <dgm:cxn modelId="{3BCF2149-4C7F-4B5F-BD96-B6A2396FBB34}" type="presParOf" srcId="{917D5E2E-44C3-415D-9886-6183A2F78F4E}" destId="{AD805356-3749-4009-82B3-7B9734362CA8}" srcOrd="1" destOrd="0" presId="urn:microsoft.com/office/officeart/2005/8/layout/vList3"/>
    <dgm:cxn modelId="{BD45657F-FE43-4186-A509-D1CD74B8D78F}" type="presParOf" srcId="{4187DDD0-B749-411B-AFFF-585933ADEE2A}" destId="{DA26D859-D335-4C53-84B2-8E46F30732D3}" srcOrd="1" destOrd="0" presId="urn:microsoft.com/office/officeart/2005/8/layout/vList3"/>
    <dgm:cxn modelId="{2E0E89AC-24CF-4871-BDEF-86839A9D7B3B}" type="presParOf" srcId="{4187DDD0-B749-411B-AFFF-585933ADEE2A}" destId="{18F94C77-FA8D-46A6-80E2-F64F5266CA51}" srcOrd="2" destOrd="0" presId="urn:microsoft.com/office/officeart/2005/8/layout/vList3"/>
    <dgm:cxn modelId="{9A9E42A7-1A70-43A4-BE3E-FFD3E99A5971}" type="presParOf" srcId="{18F94C77-FA8D-46A6-80E2-F64F5266CA51}" destId="{14F7E442-6BDB-426D-9DC8-7C6D4009DBD1}" srcOrd="0" destOrd="0" presId="urn:microsoft.com/office/officeart/2005/8/layout/vList3"/>
    <dgm:cxn modelId="{8E20EB62-E28D-4A4C-912F-21ABD34D11FE}" type="presParOf" srcId="{18F94C77-FA8D-46A6-80E2-F64F5266CA51}" destId="{55C39EB5-7A2E-4CC8-A688-E2CB9EC5BAE8}" srcOrd="1" destOrd="0" presId="urn:microsoft.com/office/officeart/2005/8/layout/vList3"/>
    <dgm:cxn modelId="{795EE22C-E367-4EF6-B171-32CC8B776AAF}" type="presParOf" srcId="{4187DDD0-B749-411B-AFFF-585933ADEE2A}" destId="{E812B2E6-AA17-4705-A724-C72D47536817}" srcOrd="3" destOrd="0" presId="urn:microsoft.com/office/officeart/2005/8/layout/vList3"/>
    <dgm:cxn modelId="{0BAE4703-E4A3-4B3C-9181-CF793D479052}" type="presParOf" srcId="{4187DDD0-B749-411B-AFFF-585933ADEE2A}" destId="{99315151-E2FE-4D7F-BC9E-B3A9918DCF05}" srcOrd="4" destOrd="0" presId="urn:microsoft.com/office/officeart/2005/8/layout/vList3"/>
    <dgm:cxn modelId="{7EF120AD-1693-4BAA-B265-4478900D1BAE}" type="presParOf" srcId="{99315151-E2FE-4D7F-BC9E-B3A9918DCF05}" destId="{E7F5C831-EB11-4A46-9105-162CB2B22480}" srcOrd="0" destOrd="0" presId="urn:microsoft.com/office/officeart/2005/8/layout/vList3"/>
    <dgm:cxn modelId="{365A27C1-C96E-4591-92F3-5ECFCDDA494A}" type="presParOf" srcId="{99315151-E2FE-4D7F-BC9E-B3A9918DCF05}" destId="{40ECAA6E-7FAC-4549-B61B-E6FFC21BF835}" srcOrd="1" destOrd="0" presId="urn:microsoft.com/office/officeart/2005/8/layout/vList3"/>
    <dgm:cxn modelId="{FF952BA9-C82B-4FCE-B1FE-B5663B6E4AE1}" type="presParOf" srcId="{4187DDD0-B749-411B-AFFF-585933ADEE2A}" destId="{46925E5D-4AD8-4690-A794-D30BA183D873}" srcOrd="5" destOrd="0" presId="urn:microsoft.com/office/officeart/2005/8/layout/vList3"/>
    <dgm:cxn modelId="{A0F84CF0-530A-45B0-AC9D-500134257260}" type="presParOf" srcId="{4187DDD0-B749-411B-AFFF-585933ADEE2A}" destId="{777663AC-D69A-478C-B32C-2CC5F29BCDDF}" srcOrd="6" destOrd="0" presId="urn:microsoft.com/office/officeart/2005/8/layout/vList3"/>
    <dgm:cxn modelId="{CBD231B3-D345-42EB-B113-2477D02CFD82}" type="presParOf" srcId="{777663AC-D69A-478C-B32C-2CC5F29BCDDF}" destId="{E309892E-5114-4E3D-BA9E-9B23634B2D35}" srcOrd="0" destOrd="0" presId="urn:microsoft.com/office/officeart/2005/8/layout/vList3"/>
    <dgm:cxn modelId="{879B6FF8-5A13-46BD-ADC3-DC0D877B3D12}" type="presParOf" srcId="{777663AC-D69A-478C-B32C-2CC5F29BCDDF}" destId="{3AE11595-47D4-4B33-9F31-E8698B2B7BFE}" srcOrd="1" destOrd="0" presId="urn:microsoft.com/office/officeart/2005/8/layout/vList3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71D8E6F-AE7F-420C-9F6E-60179E1F0252}" type="doc">
      <dgm:prSet loTypeId="urn:microsoft.com/office/officeart/2005/8/layout/vList2" loCatId="list" qsTypeId="urn:microsoft.com/office/officeart/2005/8/quickstyle/simple2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2BCB0AF6-DEA6-4EBA-A661-1837BDA162F5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accent2">
                  <a:lumMod val="50000"/>
                </a:schemeClr>
              </a:solidFill>
            </a:rPr>
            <a:t>19.1. Персонал дошкольных образовательных организаций проходит предварительные, при поступлении на работу, и периодические медицинские осмотры, в установленном порядке &lt;1&gt;; аттестацию на знание настоящих санитарных норм и правил не реже 1 раза в 2 года, для персонала пищеблока, а также лиц, участвующих в раздаче пищи детям, - не реже 1 раза в год. </a:t>
          </a:r>
          <a:r>
            <a:rPr lang="ru-RU" sz="1600" b="1" dirty="0" err="1" smtClean="0">
              <a:solidFill>
                <a:schemeClr val="accent2">
                  <a:lumMod val="50000"/>
                </a:schemeClr>
              </a:solidFill>
            </a:rPr>
            <a:t>Неаттестованный</a:t>
          </a:r>
          <a:r>
            <a:rPr lang="ru-RU" sz="1600" b="1" dirty="0" smtClean="0">
              <a:solidFill>
                <a:schemeClr val="accent2">
                  <a:lumMod val="50000"/>
                </a:schemeClr>
              </a:solidFill>
            </a:rPr>
            <a:t> персонал дошкольных образовательных организаций проходит повторное гигиеническое воспитание и обучение с последующей переаттестацией.</a:t>
          </a:r>
          <a:endParaRPr lang="ru-RU" sz="1600" b="1" dirty="0">
            <a:solidFill>
              <a:schemeClr val="accent2">
                <a:lumMod val="50000"/>
              </a:schemeClr>
            </a:solidFill>
          </a:endParaRPr>
        </a:p>
      </dgm:t>
    </dgm:pt>
    <dgm:pt modelId="{7E29E6C4-41FD-4C81-A74B-54A9CC891378}" type="parTrans" cxnId="{C8282D8C-9547-4926-A44B-98DFBAC17512}">
      <dgm:prSet/>
      <dgm:spPr/>
      <dgm:t>
        <a:bodyPr/>
        <a:lstStyle/>
        <a:p>
          <a:endParaRPr lang="ru-RU"/>
        </a:p>
      </dgm:t>
    </dgm:pt>
    <dgm:pt modelId="{51A721EA-7F2F-4631-AAC0-EF88BF6AF546}" type="sibTrans" cxnId="{C8282D8C-9547-4926-A44B-98DFBAC17512}">
      <dgm:prSet/>
      <dgm:spPr/>
      <dgm:t>
        <a:bodyPr/>
        <a:lstStyle/>
        <a:p>
          <a:endParaRPr lang="ru-RU"/>
        </a:p>
      </dgm:t>
    </dgm:pt>
    <dgm:pt modelId="{401D497C-B0BB-4E5E-AD62-17812A5D2B10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accent2">
                  <a:lumMod val="50000"/>
                </a:schemeClr>
              </a:solidFill>
            </a:rPr>
            <a:t>19.2. Каждый работник дошкольных образовательных организаций должен иметь личную медицинскую книжку, в которую должны быть внесены результаты медицинских обследований и лабораторных исследований, сведения о прививках, перенесенных инфекционных заболеваниях, сведения о прохождении профессиональной гигиенической подготовки и аттестации, допуск к работе.</a:t>
          </a:r>
          <a:endParaRPr lang="ru-RU" sz="1600" b="1" dirty="0">
            <a:solidFill>
              <a:schemeClr val="accent2">
                <a:lumMod val="50000"/>
              </a:schemeClr>
            </a:solidFill>
          </a:endParaRPr>
        </a:p>
      </dgm:t>
    </dgm:pt>
    <dgm:pt modelId="{C8BF38B9-FEAA-47EA-9481-16B7207C6889}" type="parTrans" cxnId="{43648019-A1D5-4A35-9104-DCFFD4502EC1}">
      <dgm:prSet/>
      <dgm:spPr/>
      <dgm:t>
        <a:bodyPr/>
        <a:lstStyle/>
        <a:p>
          <a:endParaRPr lang="ru-RU"/>
        </a:p>
      </dgm:t>
    </dgm:pt>
    <dgm:pt modelId="{8AB54774-F262-4A8B-A4F8-6C6B0232A9B4}" type="sibTrans" cxnId="{43648019-A1D5-4A35-9104-DCFFD4502EC1}">
      <dgm:prSet/>
      <dgm:spPr/>
      <dgm:t>
        <a:bodyPr/>
        <a:lstStyle/>
        <a:p>
          <a:endParaRPr lang="ru-RU"/>
        </a:p>
      </dgm:t>
    </dgm:pt>
    <dgm:pt modelId="{EDB362D2-F9AA-4A63-8758-B21F043C2274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accent2">
                  <a:lumMod val="50000"/>
                </a:schemeClr>
              </a:solidFill>
            </a:rPr>
            <a:t>При отсутствии сведений о профилактических прививках работники, поступающие в дошкольные образовательные организации, должны быть привиты в соответствии с национальным календарем профилактических прививок.</a:t>
          </a:r>
          <a:endParaRPr lang="ru-RU" sz="1600" b="1" dirty="0">
            <a:solidFill>
              <a:schemeClr val="accent2">
                <a:lumMod val="50000"/>
              </a:schemeClr>
            </a:solidFill>
          </a:endParaRPr>
        </a:p>
      </dgm:t>
    </dgm:pt>
    <dgm:pt modelId="{4C95E2AA-0B81-483B-A85E-8B60DC96EB79}" type="parTrans" cxnId="{0E5C3FC2-4A95-41D3-90C1-4ECFED6EC5C8}">
      <dgm:prSet/>
      <dgm:spPr/>
      <dgm:t>
        <a:bodyPr/>
        <a:lstStyle/>
        <a:p>
          <a:endParaRPr lang="ru-RU"/>
        </a:p>
      </dgm:t>
    </dgm:pt>
    <dgm:pt modelId="{F626D12C-95ED-44BF-9CF6-4D5A92AE73B0}" type="sibTrans" cxnId="{0E5C3FC2-4A95-41D3-90C1-4ECFED6EC5C8}">
      <dgm:prSet/>
      <dgm:spPr/>
      <dgm:t>
        <a:bodyPr/>
        <a:lstStyle/>
        <a:p>
          <a:endParaRPr lang="ru-RU"/>
        </a:p>
      </dgm:t>
    </dgm:pt>
    <dgm:pt modelId="{C9730C61-4EAC-4CA1-962C-7E6DE60B05AD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accent2">
                  <a:lumMod val="50000"/>
                </a:schemeClr>
              </a:solidFill>
            </a:rPr>
            <a:t>19.3. Ежедневно перед началом работы проводится осмотр работников, связанных с приготовлением и раздачей пищи. Результаты осмотра заносятся в журнал здоровья </a:t>
          </a:r>
          <a:endParaRPr lang="ru-RU" sz="1600" b="1" dirty="0">
            <a:solidFill>
              <a:schemeClr val="accent2">
                <a:lumMod val="50000"/>
              </a:schemeClr>
            </a:solidFill>
          </a:endParaRPr>
        </a:p>
      </dgm:t>
    </dgm:pt>
    <dgm:pt modelId="{89397687-2A15-478B-9BC2-1E3EB0E39979}" type="parTrans" cxnId="{912FB5B0-5904-4630-8612-FFECF616EFE3}">
      <dgm:prSet/>
      <dgm:spPr/>
      <dgm:t>
        <a:bodyPr/>
        <a:lstStyle/>
        <a:p>
          <a:endParaRPr lang="ru-RU"/>
        </a:p>
      </dgm:t>
    </dgm:pt>
    <dgm:pt modelId="{A7F7180E-6A6A-48DD-B222-B6281F82FA66}" type="sibTrans" cxnId="{912FB5B0-5904-4630-8612-FFECF616EFE3}">
      <dgm:prSet/>
      <dgm:spPr/>
      <dgm:t>
        <a:bodyPr/>
        <a:lstStyle/>
        <a:p>
          <a:endParaRPr lang="ru-RU"/>
        </a:p>
      </dgm:t>
    </dgm:pt>
    <dgm:pt modelId="{E43D8B12-3FA7-480F-A9D4-FF7669007D25}" type="pres">
      <dgm:prSet presAssocID="{E71D8E6F-AE7F-420C-9F6E-60179E1F0252}" presName="linear" presStyleCnt="0">
        <dgm:presLayoutVars>
          <dgm:animLvl val="lvl"/>
          <dgm:resizeHandles val="exact"/>
        </dgm:presLayoutVars>
      </dgm:prSet>
      <dgm:spPr/>
    </dgm:pt>
    <dgm:pt modelId="{94FD30F9-4537-4C5D-99B8-E8319A676AA4}" type="pres">
      <dgm:prSet presAssocID="{2BCB0AF6-DEA6-4EBA-A661-1837BDA162F5}" presName="parentText" presStyleLbl="node1" presStyleIdx="0" presStyleCnt="4" custScaleY="179427">
        <dgm:presLayoutVars>
          <dgm:chMax val="0"/>
          <dgm:bulletEnabled val="1"/>
        </dgm:presLayoutVars>
      </dgm:prSet>
      <dgm:spPr/>
    </dgm:pt>
    <dgm:pt modelId="{3E28A255-FBEE-4A67-9A58-F2F5358E3201}" type="pres">
      <dgm:prSet presAssocID="{51A721EA-7F2F-4631-AAC0-EF88BF6AF546}" presName="spacer" presStyleCnt="0"/>
      <dgm:spPr/>
    </dgm:pt>
    <dgm:pt modelId="{683A0D74-60F5-4325-B43E-0626325EDFD6}" type="pres">
      <dgm:prSet presAssocID="{401D497C-B0BB-4E5E-AD62-17812A5D2B1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00D2387-FBFD-47BB-B377-E2A802D21750}" type="pres">
      <dgm:prSet presAssocID="{8AB54774-F262-4A8B-A4F8-6C6B0232A9B4}" presName="spacer" presStyleCnt="0"/>
      <dgm:spPr/>
    </dgm:pt>
    <dgm:pt modelId="{44FFFC2B-28DE-4253-8421-C04D72BC260B}" type="pres">
      <dgm:prSet presAssocID="{EDB362D2-F9AA-4A63-8758-B21F043C227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92B4BD6-0693-4EA0-B42A-63100A762387}" type="pres">
      <dgm:prSet presAssocID="{F626D12C-95ED-44BF-9CF6-4D5A92AE73B0}" presName="spacer" presStyleCnt="0"/>
      <dgm:spPr/>
    </dgm:pt>
    <dgm:pt modelId="{7DDB85C8-F384-47BD-BB9A-4959A6805178}" type="pres">
      <dgm:prSet presAssocID="{C9730C61-4EAC-4CA1-962C-7E6DE60B05A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E5C3FC2-4A95-41D3-90C1-4ECFED6EC5C8}" srcId="{E71D8E6F-AE7F-420C-9F6E-60179E1F0252}" destId="{EDB362D2-F9AA-4A63-8758-B21F043C2274}" srcOrd="2" destOrd="0" parTransId="{4C95E2AA-0B81-483B-A85E-8B60DC96EB79}" sibTransId="{F626D12C-95ED-44BF-9CF6-4D5A92AE73B0}"/>
    <dgm:cxn modelId="{54F3195F-792F-4A79-AE74-478DD9442FE0}" type="presOf" srcId="{401D497C-B0BB-4E5E-AD62-17812A5D2B10}" destId="{683A0D74-60F5-4325-B43E-0626325EDFD6}" srcOrd="0" destOrd="0" presId="urn:microsoft.com/office/officeart/2005/8/layout/vList2"/>
    <dgm:cxn modelId="{FFA1584F-8720-4FBB-B85D-59BEA50A486F}" type="presOf" srcId="{E71D8E6F-AE7F-420C-9F6E-60179E1F0252}" destId="{E43D8B12-3FA7-480F-A9D4-FF7669007D25}" srcOrd="0" destOrd="0" presId="urn:microsoft.com/office/officeart/2005/8/layout/vList2"/>
    <dgm:cxn modelId="{C647780B-C059-4468-A57E-2C337F9DE0F8}" type="presOf" srcId="{EDB362D2-F9AA-4A63-8758-B21F043C2274}" destId="{44FFFC2B-28DE-4253-8421-C04D72BC260B}" srcOrd="0" destOrd="0" presId="urn:microsoft.com/office/officeart/2005/8/layout/vList2"/>
    <dgm:cxn modelId="{C8282D8C-9547-4926-A44B-98DFBAC17512}" srcId="{E71D8E6F-AE7F-420C-9F6E-60179E1F0252}" destId="{2BCB0AF6-DEA6-4EBA-A661-1837BDA162F5}" srcOrd="0" destOrd="0" parTransId="{7E29E6C4-41FD-4C81-A74B-54A9CC891378}" sibTransId="{51A721EA-7F2F-4631-AAC0-EF88BF6AF546}"/>
    <dgm:cxn modelId="{C957218E-CD47-4290-A75E-E2D98238BFC1}" type="presOf" srcId="{2BCB0AF6-DEA6-4EBA-A661-1837BDA162F5}" destId="{94FD30F9-4537-4C5D-99B8-E8319A676AA4}" srcOrd="0" destOrd="0" presId="urn:microsoft.com/office/officeart/2005/8/layout/vList2"/>
    <dgm:cxn modelId="{43648019-A1D5-4A35-9104-DCFFD4502EC1}" srcId="{E71D8E6F-AE7F-420C-9F6E-60179E1F0252}" destId="{401D497C-B0BB-4E5E-AD62-17812A5D2B10}" srcOrd="1" destOrd="0" parTransId="{C8BF38B9-FEAA-47EA-9481-16B7207C6889}" sibTransId="{8AB54774-F262-4A8B-A4F8-6C6B0232A9B4}"/>
    <dgm:cxn modelId="{413F4D41-0226-4323-B627-CA2CA1D35F79}" type="presOf" srcId="{C9730C61-4EAC-4CA1-962C-7E6DE60B05AD}" destId="{7DDB85C8-F384-47BD-BB9A-4959A6805178}" srcOrd="0" destOrd="0" presId="urn:microsoft.com/office/officeart/2005/8/layout/vList2"/>
    <dgm:cxn modelId="{912FB5B0-5904-4630-8612-FFECF616EFE3}" srcId="{E71D8E6F-AE7F-420C-9F6E-60179E1F0252}" destId="{C9730C61-4EAC-4CA1-962C-7E6DE60B05AD}" srcOrd="3" destOrd="0" parTransId="{89397687-2A15-478B-9BC2-1E3EB0E39979}" sibTransId="{A7F7180E-6A6A-48DD-B222-B6281F82FA66}"/>
    <dgm:cxn modelId="{6671DFC8-6017-4348-AADF-E1CD4DAB0112}" type="presParOf" srcId="{E43D8B12-3FA7-480F-A9D4-FF7669007D25}" destId="{94FD30F9-4537-4C5D-99B8-E8319A676AA4}" srcOrd="0" destOrd="0" presId="urn:microsoft.com/office/officeart/2005/8/layout/vList2"/>
    <dgm:cxn modelId="{3F00F749-D20E-4CBB-A8AA-820B24B2CDEF}" type="presParOf" srcId="{E43D8B12-3FA7-480F-A9D4-FF7669007D25}" destId="{3E28A255-FBEE-4A67-9A58-F2F5358E3201}" srcOrd="1" destOrd="0" presId="urn:microsoft.com/office/officeart/2005/8/layout/vList2"/>
    <dgm:cxn modelId="{319A01C9-E6C3-474E-802D-EC69D9228428}" type="presParOf" srcId="{E43D8B12-3FA7-480F-A9D4-FF7669007D25}" destId="{683A0D74-60F5-4325-B43E-0626325EDFD6}" srcOrd="2" destOrd="0" presId="urn:microsoft.com/office/officeart/2005/8/layout/vList2"/>
    <dgm:cxn modelId="{F7B7A874-AA74-4B24-8B34-7D2A9B9722CB}" type="presParOf" srcId="{E43D8B12-3FA7-480F-A9D4-FF7669007D25}" destId="{F00D2387-FBFD-47BB-B377-E2A802D21750}" srcOrd="3" destOrd="0" presId="urn:microsoft.com/office/officeart/2005/8/layout/vList2"/>
    <dgm:cxn modelId="{846877F5-87A8-4CBF-95EF-D11E22FAF85F}" type="presParOf" srcId="{E43D8B12-3FA7-480F-A9D4-FF7669007D25}" destId="{44FFFC2B-28DE-4253-8421-C04D72BC260B}" srcOrd="4" destOrd="0" presId="urn:microsoft.com/office/officeart/2005/8/layout/vList2"/>
    <dgm:cxn modelId="{788964AB-4C61-4FC3-B92F-55376C235FB5}" type="presParOf" srcId="{E43D8B12-3FA7-480F-A9D4-FF7669007D25}" destId="{E92B4BD6-0693-4EA0-B42A-63100A762387}" srcOrd="5" destOrd="0" presId="urn:microsoft.com/office/officeart/2005/8/layout/vList2"/>
    <dgm:cxn modelId="{E929A71B-B91B-4F4D-ABD6-46DC8C1029B4}" type="presParOf" srcId="{E43D8B12-3FA7-480F-A9D4-FF7669007D25}" destId="{7DDB85C8-F384-47BD-BB9A-4959A6805178}" srcOrd="6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BFA5C9-17A3-40B7-8EE6-07014C0F83EF}" type="doc">
      <dgm:prSet loTypeId="urn:microsoft.com/office/officeart/2005/8/layout/vList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78008724-2716-4C6C-AD8A-31F2696832B4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r" rtl="0"/>
          <a:r>
            <a:rPr lang="ru-RU" sz="1600" dirty="0" smtClean="0"/>
            <a:t>3.8. Покрытие групповых площадок и физкультурной зоны должно быть травяным, с утрамбованным грунтом, </a:t>
          </a:r>
          <a:r>
            <a:rPr lang="ru-RU" sz="1600" dirty="0" err="1" smtClean="0"/>
            <a:t>беспыльным</a:t>
          </a:r>
          <a:r>
            <a:rPr lang="ru-RU" sz="1600" dirty="0" smtClean="0"/>
            <a:t>, либо выполненным из материалов, не оказывающих вредного воздействия на человека.</a:t>
          </a:r>
          <a:endParaRPr lang="ru-RU" sz="1600" dirty="0"/>
        </a:p>
      </dgm:t>
    </dgm:pt>
    <dgm:pt modelId="{F00B06CA-22A5-46A6-9009-52066909025E}" type="parTrans" cxnId="{74DD0513-EFF8-4CD6-A127-82C180E90B52}">
      <dgm:prSet/>
      <dgm:spPr/>
      <dgm:t>
        <a:bodyPr/>
        <a:lstStyle/>
        <a:p>
          <a:endParaRPr lang="ru-RU"/>
        </a:p>
      </dgm:t>
    </dgm:pt>
    <dgm:pt modelId="{2C7F3F27-015A-4E0E-9132-57F9A32AA959}" type="sibTrans" cxnId="{74DD0513-EFF8-4CD6-A127-82C180E90B52}">
      <dgm:prSet/>
      <dgm:spPr/>
      <dgm:t>
        <a:bodyPr/>
        <a:lstStyle/>
        <a:p>
          <a:endParaRPr lang="ru-RU"/>
        </a:p>
      </dgm:t>
    </dgm:pt>
    <dgm:pt modelId="{F78068B3-13CC-4D8F-871E-ADA075A5687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r" rtl="0"/>
          <a:r>
            <a:rPr lang="ru-RU" sz="1600" dirty="0" smtClean="0"/>
            <a:t>3.12. Игровые и физкультурные площадки для детей оборудуются с учетом их </a:t>
          </a:r>
          <a:r>
            <a:rPr lang="ru-RU" sz="1600" dirty="0" err="1" smtClean="0"/>
            <a:t>росто-возрастных</a:t>
          </a:r>
          <a:r>
            <a:rPr lang="ru-RU" sz="1600" dirty="0" smtClean="0"/>
            <a:t> особенностей.</a:t>
          </a:r>
          <a:r>
            <a:rPr lang="en-US" sz="1600" dirty="0" smtClean="0"/>
            <a:t> </a:t>
          </a:r>
          <a:r>
            <a:rPr lang="ru-RU" sz="1600" dirty="0" smtClean="0"/>
            <a:t>Игровое оборудование должно соответствовать возрасту детей и быть изготовлено из материалов, не оказывающих вредного воздействия на человека</a:t>
          </a:r>
          <a:endParaRPr lang="ru-RU" sz="1600" dirty="0"/>
        </a:p>
      </dgm:t>
    </dgm:pt>
    <dgm:pt modelId="{B216F6B5-1338-49D1-AED0-9F0145FBE253}" type="parTrans" cxnId="{AC30BB15-A217-4D69-BB29-F92FFB18B50C}">
      <dgm:prSet/>
      <dgm:spPr/>
      <dgm:t>
        <a:bodyPr/>
        <a:lstStyle/>
        <a:p>
          <a:endParaRPr lang="ru-RU"/>
        </a:p>
      </dgm:t>
    </dgm:pt>
    <dgm:pt modelId="{4D2AC585-C344-4137-9806-6A48395A4D7A}" type="sibTrans" cxnId="{AC30BB15-A217-4D69-BB29-F92FFB18B50C}">
      <dgm:prSet/>
      <dgm:spPr/>
      <dgm:t>
        <a:bodyPr/>
        <a:lstStyle/>
        <a:p>
          <a:endParaRPr lang="ru-RU"/>
        </a:p>
      </dgm:t>
    </dgm:pt>
    <dgm:pt modelId="{D521B904-8388-42AE-9B43-5C6FC45ED8D5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r" rtl="0"/>
          <a:r>
            <a:rPr lang="ru-RU" sz="1600" dirty="0" smtClean="0"/>
            <a:t>3.15. Ежегодно, в весенний период, на игровых площадках проводится полная смена песка. Вновь завозимый песок должен соответствовать гигиеническим нормативам по </a:t>
          </a:r>
          <a:r>
            <a:rPr lang="ru-RU" sz="1600" dirty="0" err="1" smtClean="0"/>
            <a:t>паразитологическим</a:t>
          </a:r>
          <a:r>
            <a:rPr lang="ru-RU" sz="1600" dirty="0" smtClean="0"/>
            <a:t>, микробиологическим, санитарно-химическим, радиологическим показателям. Песочницы в отсутствие детей необходимо закрывать во избежание загрязнения песка (крышками, полимерными пленками или другими защитными приспособлениями). При обнаружении возбудителей паразитарных болезней проводят внеочередную смену песка.</a:t>
          </a:r>
          <a:endParaRPr lang="ru-RU" sz="1600" dirty="0"/>
        </a:p>
      </dgm:t>
    </dgm:pt>
    <dgm:pt modelId="{7FA86496-3929-46A1-A0CF-C9FDFE169810}" type="parTrans" cxnId="{5324FFAC-C9C2-42E3-9F14-00BA997BEA00}">
      <dgm:prSet/>
      <dgm:spPr/>
      <dgm:t>
        <a:bodyPr/>
        <a:lstStyle/>
        <a:p>
          <a:endParaRPr lang="ru-RU"/>
        </a:p>
      </dgm:t>
    </dgm:pt>
    <dgm:pt modelId="{91EDCC45-4DB4-479F-9EA4-B8D1F07BA7FA}" type="sibTrans" cxnId="{5324FFAC-C9C2-42E3-9F14-00BA997BEA00}">
      <dgm:prSet/>
      <dgm:spPr/>
      <dgm:t>
        <a:bodyPr/>
        <a:lstStyle/>
        <a:p>
          <a:endParaRPr lang="ru-RU"/>
        </a:p>
      </dgm:t>
    </dgm:pt>
    <dgm:pt modelId="{1D38B3BF-138A-415C-853B-FD5C78A2C7FE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r" rtl="0"/>
          <a:r>
            <a:rPr lang="ru-RU" dirty="0" smtClean="0"/>
            <a:t>3.19. Уборка территории проводится ежедневно: утром за 1 - 2 часа до прихода детей или вечером после ухода детей.</a:t>
          </a:r>
          <a:r>
            <a:rPr lang="en-US" dirty="0" smtClean="0"/>
            <a:t> </a:t>
          </a:r>
          <a:r>
            <a:rPr lang="ru-RU" dirty="0" smtClean="0"/>
            <a:t>При сухой и жаркой погоде полив территории рекомендуется проводить не менее 2 раз в день.</a:t>
          </a:r>
          <a:r>
            <a:rPr lang="en-US" dirty="0" smtClean="0"/>
            <a:t> </a:t>
          </a:r>
          <a:r>
            <a:rPr lang="ru-RU" dirty="0" smtClean="0"/>
            <a:t>В зимнее время рекомендуется проводить очистку территории от снега по мере необходимости, территорию допускается посыпать песком, использование химических реагентов не допускается.</a:t>
          </a:r>
          <a:endParaRPr lang="ru-RU" dirty="0"/>
        </a:p>
      </dgm:t>
    </dgm:pt>
    <dgm:pt modelId="{D4325AEE-7B80-4DC8-AB80-2857F0CB3FE5}" type="parTrans" cxnId="{188D0A74-23ED-4753-8847-CBFE84AE973C}">
      <dgm:prSet/>
      <dgm:spPr/>
      <dgm:t>
        <a:bodyPr/>
        <a:lstStyle/>
        <a:p>
          <a:endParaRPr lang="ru-RU"/>
        </a:p>
      </dgm:t>
    </dgm:pt>
    <dgm:pt modelId="{B9DE63FB-87E9-490F-A0BA-9E715F528A78}" type="sibTrans" cxnId="{188D0A74-23ED-4753-8847-CBFE84AE973C}">
      <dgm:prSet/>
      <dgm:spPr/>
      <dgm:t>
        <a:bodyPr/>
        <a:lstStyle/>
        <a:p>
          <a:endParaRPr lang="ru-RU"/>
        </a:p>
      </dgm:t>
    </dgm:pt>
    <dgm:pt modelId="{A258B369-D464-417D-804C-C370BEB1DA6E}" type="pres">
      <dgm:prSet presAssocID="{38BFA5C9-17A3-40B7-8EE6-07014C0F83E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F65419-66C9-4D1A-B49C-55575A000E45}" type="pres">
      <dgm:prSet presAssocID="{78008724-2716-4C6C-AD8A-31F2696832B4}" presName="composite" presStyleCnt="0"/>
      <dgm:spPr/>
    </dgm:pt>
    <dgm:pt modelId="{07F586F6-E74B-4EB2-9402-3DADD1A671BB}" type="pres">
      <dgm:prSet presAssocID="{78008724-2716-4C6C-AD8A-31F2696832B4}" presName="imgShp" presStyleLbl="fgImgPlace1" presStyleIdx="0" presStyleCnt="4" custLinFactX="-39279" custLinFactNeighborX="-100000" custLinFactNeighborY="-37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200174F-A751-43A4-9165-BA31DD51B31C}" type="pres">
      <dgm:prSet presAssocID="{78008724-2716-4C6C-AD8A-31F2696832B4}" presName="txShp" presStyleLbl="node1" presStyleIdx="0" presStyleCnt="4" custScaleX="150376" custLinFactNeighborX="0" custLinFactNeighborY="-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604252-E562-4351-9925-8F6DAC2AC07C}" type="pres">
      <dgm:prSet presAssocID="{2C7F3F27-015A-4E0E-9132-57F9A32AA959}" presName="spacing" presStyleCnt="0"/>
      <dgm:spPr/>
    </dgm:pt>
    <dgm:pt modelId="{582C4D5E-D42E-484C-804B-A72F0D2D7A6B}" type="pres">
      <dgm:prSet presAssocID="{F78068B3-13CC-4D8F-871E-ADA075A5687B}" presName="composite" presStyleCnt="0"/>
      <dgm:spPr/>
    </dgm:pt>
    <dgm:pt modelId="{570749EA-2EAC-41D5-A394-21B91C324FA2}" type="pres">
      <dgm:prSet presAssocID="{F78068B3-13CC-4D8F-871E-ADA075A5687B}" presName="imgShp" presStyleLbl="fgImgPlace1" presStyleIdx="1" presStyleCnt="4" custLinFactX="-39279" custLinFactNeighborX="-100000" custLinFactNeighborY="-662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312C087-BF83-4DFE-8C0D-65CE519D26D6}" type="pres">
      <dgm:prSet presAssocID="{F78068B3-13CC-4D8F-871E-ADA075A5687B}" presName="txShp" presStyleLbl="node1" presStyleIdx="1" presStyleCnt="4" custScaleX="150114" custLinFactNeighborX="-131" custLinFactNeighborY="6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BB9C17-C1C5-4837-9B35-5BB84EE035B7}" type="pres">
      <dgm:prSet presAssocID="{4D2AC585-C344-4137-9806-6A48395A4D7A}" presName="spacing" presStyleCnt="0"/>
      <dgm:spPr/>
    </dgm:pt>
    <dgm:pt modelId="{9B1C17B8-408B-4E05-A3EB-D5779EE59DD5}" type="pres">
      <dgm:prSet presAssocID="{D521B904-8388-42AE-9B43-5C6FC45ED8D5}" presName="composite" presStyleCnt="0"/>
      <dgm:spPr/>
    </dgm:pt>
    <dgm:pt modelId="{07562AEB-C57E-4202-BABC-D5D4C45F56C3}" type="pres">
      <dgm:prSet presAssocID="{D521B904-8388-42AE-9B43-5C6FC45ED8D5}" presName="imgShp" presStyleLbl="fgImgPlace1" presStyleIdx="2" presStyleCnt="4" custLinFactX="-39279" custLinFactNeighborX="-100000" custLinFactNeighborY="-416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232A43F-7091-425B-9034-DA4A3042CFEE}" type="pres">
      <dgm:prSet presAssocID="{D521B904-8388-42AE-9B43-5C6FC45ED8D5}" presName="txShp" presStyleLbl="node1" presStyleIdx="2" presStyleCnt="4" custScaleX="150376" custScaleY="206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302E25-9449-494F-A7A4-76AC0AF19FF3}" type="pres">
      <dgm:prSet presAssocID="{91EDCC45-4DB4-479F-9EA4-B8D1F07BA7FA}" presName="spacing" presStyleCnt="0"/>
      <dgm:spPr/>
    </dgm:pt>
    <dgm:pt modelId="{4886D9DE-7AE5-441C-8B1A-B1A93460A86C}" type="pres">
      <dgm:prSet presAssocID="{1D38B3BF-138A-415C-853B-FD5C78A2C7FE}" presName="composite" presStyleCnt="0"/>
      <dgm:spPr/>
    </dgm:pt>
    <dgm:pt modelId="{FECA533A-6C29-44CA-BCD5-7266E0388075}" type="pres">
      <dgm:prSet presAssocID="{1D38B3BF-138A-415C-853B-FD5C78A2C7FE}" presName="imgShp" presStyleLbl="fgImgPlace1" presStyleIdx="3" presStyleCnt="4" custScaleX="100000" custScaleY="121771" custLinFactX="-39279" custLinFactNeighborX="-100000" custLinFactNeighborY="-363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B716436E-D892-4893-BA30-CDC144E7D321}" type="pres">
      <dgm:prSet presAssocID="{1D38B3BF-138A-415C-853B-FD5C78A2C7FE}" presName="txShp" presStyleLbl="node1" presStyleIdx="3" presStyleCnt="4" custScaleX="150376" custScaleY="156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30BB15-A217-4D69-BB29-F92FFB18B50C}" srcId="{38BFA5C9-17A3-40B7-8EE6-07014C0F83EF}" destId="{F78068B3-13CC-4D8F-871E-ADA075A5687B}" srcOrd="1" destOrd="0" parTransId="{B216F6B5-1338-49D1-AED0-9F0145FBE253}" sibTransId="{4D2AC585-C344-4137-9806-6A48395A4D7A}"/>
    <dgm:cxn modelId="{5178898E-2AB2-43FF-AE43-FF05C0598656}" type="presOf" srcId="{38BFA5C9-17A3-40B7-8EE6-07014C0F83EF}" destId="{A258B369-D464-417D-804C-C370BEB1DA6E}" srcOrd="0" destOrd="0" presId="urn:microsoft.com/office/officeart/2005/8/layout/vList3"/>
    <dgm:cxn modelId="{74DD0513-EFF8-4CD6-A127-82C180E90B52}" srcId="{38BFA5C9-17A3-40B7-8EE6-07014C0F83EF}" destId="{78008724-2716-4C6C-AD8A-31F2696832B4}" srcOrd="0" destOrd="0" parTransId="{F00B06CA-22A5-46A6-9009-52066909025E}" sibTransId="{2C7F3F27-015A-4E0E-9132-57F9A32AA959}"/>
    <dgm:cxn modelId="{86077542-381D-46B9-A03C-229B00ABC973}" type="presOf" srcId="{78008724-2716-4C6C-AD8A-31F2696832B4}" destId="{E200174F-A751-43A4-9165-BA31DD51B31C}" srcOrd="0" destOrd="0" presId="urn:microsoft.com/office/officeart/2005/8/layout/vList3"/>
    <dgm:cxn modelId="{6666D540-CD88-4791-A257-BE4C2A4D1CC6}" type="presOf" srcId="{1D38B3BF-138A-415C-853B-FD5C78A2C7FE}" destId="{B716436E-D892-4893-BA30-CDC144E7D321}" srcOrd="0" destOrd="0" presId="urn:microsoft.com/office/officeart/2005/8/layout/vList3"/>
    <dgm:cxn modelId="{5324FFAC-C9C2-42E3-9F14-00BA997BEA00}" srcId="{38BFA5C9-17A3-40B7-8EE6-07014C0F83EF}" destId="{D521B904-8388-42AE-9B43-5C6FC45ED8D5}" srcOrd="2" destOrd="0" parTransId="{7FA86496-3929-46A1-A0CF-C9FDFE169810}" sibTransId="{91EDCC45-4DB4-479F-9EA4-B8D1F07BA7FA}"/>
    <dgm:cxn modelId="{8B2CFCA2-5931-4AD5-86D2-7313B7332B24}" type="presOf" srcId="{D521B904-8388-42AE-9B43-5C6FC45ED8D5}" destId="{1232A43F-7091-425B-9034-DA4A3042CFEE}" srcOrd="0" destOrd="0" presId="urn:microsoft.com/office/officeart/2005/8/layout/vList3"/>
    <dgm:cxn modelId="{DAF02349-C646-4540-84F1-011998775782}" type="presOf" srcId="{F78068B3-13CC-4D8F-871E-ADA075A5687B}" destId="{E312C087-BF83-4DFE-8C0D-65CE519D26D6}" srcOrd="0" destOrd="0" presId="urn:microsoft.com/office/officeart/2005/8/layout/vList3"/>
    <dgm:cxn modelId="{188D0A74-23ED-4753-8847-CBFE84AE973C}" srcId="{38BFA5C9-17A3-40B7-8EE6-07014C0F83EF}" destId="{1D38B3BF-138A-415C-853B-FD5C78A2C7FE}" srcOrd="3" destOrd="0" parTransId="{D4325AEE-7B80-4DC8-AB80-2857F0CB3FE5}" sibTransId="{B9DE63FB-87E9-490F-A0BA-9E715F528A78}"/>
    <dgm:cxn modelId="{6F82F988-BBDB-4BB6-9FB8-EF0C1FEA2ABD}" type="presParOf" srcId="{A258B369-D464-417D-804C-C370BEB1DA6E}" destId="{D6F65419-66C9-4D1A-B49C-55575A000E45}" srcOrd="0" destOrd="0" presId="urn:microsoft.com/office/officeart/2005/8/layout/vList3"/>
    <dgm:cxn modelId="{EC449B31-EB5E-4179-9026-BEEAE79AFB98}" type="presParOf" srcId="{D6F65419-66C9-4D1A-B49C-55575A000E45}" destId="{07F586F6-E74B-4EB2-9402-3DADD1A671BB}" srcOrd="0" destOrd="0" presId="urn:microsoft.com/office/officeart/2005/8/layout/vList3"/>
    <dgm:cxn modelId="{E0E05E83-9DF4-4592-B0DB-CDE0B9A12217}" type="presParOf" srcId="{D6F65419-66C9-4D1A-B49C-55575A000E45}" destId="{E200174F-A751-43A4-9165-BA31DD51B31C}" srcOrd="1" destOrd="0" presId="urn:microsoft.com/office/officeart/2005/8/layout/vList3"/>
    <dgm:cxn modelId="{A1F72E2B-2E37-4BE5-B868-8D0D7AA2656F}" type="presParOf" srcId="{A258B369-D464-417D-804C-C370BEB1DA6E}" destId="{27604252-E562-4351-9925-8F6DAC2AC07C}" srcOrd="1" destOrd="0" presId="urn:microsoft.com/office/officeart/2005/8/layout/vList3"/>
    <dgm:cxn modelId="{87C63FEB-6989-4ED7-A6D4-D323441AD519}" type="presParOf" srcId="{A258B369-D464-417D-804C-C370BEB1DA6E}" destId="{582C4D5E-D42E-484C-804B-A72F0D2D7A6B}" srcOrd="2" destOrd="0" presId="urn:microsoft.com/office/officeart/2005/8/layout/vList3"/>
    <dgm:cxn modelId="{D5582EED-5516-4AE2-A87A-77FFB0C867D6}" type="presParOf" srcId="{582C4D5E-D42E-484C-804B-A72F0D2D7A6B}" destId="{570749EA-2EAC-41D5-A394-21B91C324FA2}" srcOrd="0" destOrd="0" presId="urn:microsoft.com/office/officeart/2005/8/layout/vList3"/>
    <dgm:cxn modelId="{1146BABB-9DB8-4908-AB52-3FB1892BFA19}" type="presParOf" srcId="{582C4D5E-D42E-484C-804B-A72F0D2D7A6B}" destId="{E312C087-BF83-4DFE-8C0D-65CE519D26D6}" srcOrd="1" destOrd="0" presId="urn:microsoft.com/office/officeart/2005/8/layout/vList3"/>
    <dgm:cxn modelId="{E08F0350-E58B-4F10-949E-178FF90D06A8}" type="presParOf" srcId="{A258B369-D464-417D-804C-C370BEB1DA6E}" destId="{C3BB9C17-C1C5-4837-9B35-5BB84EE035B7}" srcOrd="3" destOrd="0" presId="urn:microsoft.com/office/officeart/2005/8/layout/vList3"/>
    <dgm:cxn modelId="{FBB51400-E4C6-4793-8436-2955FC645B9D}" type="presParOf" srcId="{A258B369-D464-417D-804C-C370BEB1DA6E}" destId="{9B1C17B8-408B-4E05-A3EB-D5779EE59DD5}" srcOrd="4" destOrd="0" presId="urn:microsoft.com/office/officeart/2005/8/layout/vList3"/>
    <dgm:cxn modelId="{6D0E2957-9839-4F90-B01B-6DEC4955FE12}" type="presParOf" srcId="{9B1C17B8-408B-4E05-A3EB-D5779EE59DD5}" destId="{07562AEB-C57E-4202-BABC-D5D4C45F56C3}" srcOrd="0" destOrd="0" presId="urn:microsoft.com/office/officeart/2005/8/layout/vList3"/>
    <dgm:cxn modelId="{B333C8A0-3EB9-40E6-B382-78F073ECFA05}" type="presParOf" srcId="{9B1C17B8-408B-4E05-A3EB-D5779EE59DD5}" destId="{1232A43F-7091-425B-9034-DA4A3042CFEE}" srcOrd="1" destOrd="0" presId="urn:microsoft.com/office/officeart/2005/8/layout/vList3"/>
    <dgm:cxn modelId="{ED92D6F5-B9FF-4127-BB87-64452465A8AB}" type="presParOf" srcId="{A258B369-D464-417D-804C-C370BEB1DA6E}" destId="{C5302E25-9449-494F-A7A4-76AC0AF19FF3}" srcOrd="5" destOrd="0" presId="urn:microsoft.com/office/officeart/2005/8/layout/vList3"/>
    <dgm:cxn modelId="{E715DC98-3F88-419F-8D3C-CCEBA6DF1E66}" type="presParOf" srcId="{A258B369-D464-417D-804C-C370BEB1DA6E}" destId="{4886D9DE-7AE5-441C-8B1A-B1A93460A86C}" srcOrd="6" destOrd="0" presId="urn:microsoft.com/office/officeart/2005/8/layout/vList3"/>
    <dgm:cxn modelId="{954F98AE-B4F6-47F5-9302-FEE04DBEF8B3}" type="presParOf" srcId="{4886D9DE-7AE5-441C-8B1A-B1A93460A86C}" destId="{FECA533A-6C29-44CA-BCD5-7266E0388075}" srcOrd="0" destOrd="0" presId="urn:microsoft.com/office/officeart/2005/8/layout/vList3"/>
    <dgm:cxn modelId="{13DA2A84-5401-4936-B330-9854DC9E82D2}" type="presParOf" srcId="{4886D9DE-7AE5-441C-8B1A-B1A93460A86C}" destId="{B716436E-D892-4893-BA30-CDC144E7D321}" srcOrd="1" destOrd="0" presId="urn:microsoft.com/office/officeart/2005/8/layout/vList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7D20B9-10A8-409E-B141-CA55D8368B81}" type="doc">
      <dgm:prSet loTypeId="urn:microsoft.com/office/officeart/2005/8/layout/target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24C876A-84A3-4075-9603-1796DDD5F841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6.11. Размещение аквариумов, животных, птиц в помещениях групповых не допускается.</a:t>
          </a:r>
          <a:endParaRPr lang="ru-RU" b="1" dirty="0">
            <a:solidFill>
              <a:schemeClr val="accent3">
                <a:lumMod val="50000"/>
              </a:schemeClr>
            </a:solidFill>
          </a:endParaRPr>
        </a:p>
      </dgm:t>
    </dgm:pt>
    <dgm:pt modelId="{EC02EDA0-51A1-46F6-A4F1-1C35D83DF1C0}" type="parTrans" cxnId="{BF8B737E-9167-48B1-9AD7-3E96E1FB13C2}">
      <dgm:prSet/>
      <dgm:spPr/>
      <dgm:t>
        <a:bodyPr/>
        <a:lstStyle/>
        <a:p>
          <a:endParaRPr lang="ru-RU"/>
        </a:p>
      </dgm:t>
    </dgm:pt>
    <dgm:pt modelId="{C67C0F73-5E17-4379-9161-0B15D3B5E6CC}" type="sibTrans" cxnId="{BF8B737E-9167-48B1-9AD7-3E96E1FB13C2}">
      <dgm:prSet/>
      <dgm:spPr/>
      <dgm:t>
        <a:bodyPr/>
        <a:lstStyle/>
        <a:p>
          <a:endParaRPr lang="ru-RU"/>
        </a:p>
      </dgm:t>
    </dgm:pt>
    <dgm:pt modelId="{898A2E13-5366-4C94-BDE2-6FAB9E07AFE1}">
      <dgm:prSet custT="1"/>
      <dgm:spPr/>
      <dgm:t>
        <a:bodyPr/>
        <a:lstStyle/>
        <a:p>
          <a:pPr algn="just" rtl="0"/>
          <a:endParaRPr lang="en-US" sz="1600" b="1" dirty="0" smtClean="0">
            <a:solidFill>
              <a:srgbClr val="CC9900"/>
            </a:solidFill>
          </a:endParaRPr>
        </a:p>
        <a:p>
          <a:pPr algn="just" rtl="0"/>
          <a:r>
            <a:rPr lang="ru-RU" sz="1600" b="1" dirty="0" smtClean="0">
              <a:solidFill>
                <a:srgbClr val="CC9900"/>
              </a:solidFill>
            </a:rPr>
            <a:t>6.10. В дошкольных образовательных организациях используются игрушки, безвредные для здоровья детей, отвечающие санитарно-эпидемиологическим требованиям и имеющие документы, подтверждающие безопасность, которые могут быть подвергнуты влажной обработке (стирке) и дезинфекции. </a:t>
          </a:r>
          <a:r>
            <a:rPr lang="ru-RU" sz="1600" b="1" dirty="0" err="1" smtClean="0">
              <a:solidFill>
                <a:srgbClr val="CC9900"/>
              </a:solidFill>
            </a:rPr>
            <a:t>Мягконабивные</a:t>
          </a:r>
          <a:r>
            <a:rPr lang="ru-RU" sz="1600" b="1" dirty="0" smtClean="0">
              <a:solidFill>
                <a:srgbClr val="CC9900"/>
              </a:solidFill>
            </a:rPr>
            <a:t> и </a:t>
          </a:r>
          <a:r>
            <a:rPr lang="ru-RU" sz="1600" b="1" dirty="0" err="1" smtClean="0">
              <a:solidFill>
                <a:srgbClr val="CC9900"/>
              </a:solidFill>
            </a:rPr>
            <a:t>пенолатексные</a:t>
          </a:r>
          <a:r>
            <a:rPr lang="ru-RU" sz="1600" b="1" dirty="0" smtClean="0">
              <a:solidFill>
                <a:srgbClr val="CC9900"/>
              </a:solidFill>
            </a:rPr>
            <a:t> ворсованные игрушки для детей дошкольного возраста следует использовать только в качестве дидактических пособий.</a:t>
          </a:r>
          <a:endParaRPr lang="ru-RU" sz="1600" b="1" dirty="0">
            <a:solidFill>
              <a:srgbClr val="CC9900"/>
            </a:solidFill>
          </a:endParaRPr>
        </a:p>
      </dgm:t>
    </dgm:pt>
    <dgm:pt modelId="{5D3CE587-CCF9-4DD0-9599-37D00E59CCE4}" type="sibTrans" cxnId="{7185D659-38C3-41EF-B4A4-385E40E21FE1}">
      <dgm:prSet/>
      <dgm:spPr/>
      <dgm:t>
        <a:bodyPr/>
        <a:lstStyle/>
        <a:p>
          <a:endParaRPr lang="ru-RU"/>
        </a:p>
      </dgm:t>
    </dgm:pt>
    <dgm:pt modelId="{1C43F5FE-9D0B-4D16-90CF-F992D09997BA}" type="parTrans" cxnId="{7185D659-38C3-41EF-B4A4-385E40E21FE1}">
      <dgm:prSet/>
      <dgm:spPr/>
      <dgm:t>
        <a:bodyPr/>
        <a:lstStyle/>
        <a:p>
          <a:endParaRPr lang="ru-RU"/>
        </a:p>
      </dgm:t>
    </dgm:pt>
    <dgm:pt modelId="{20C8117B-EA6C-460B-BC85-5071A020DBA2}">
      <dgm:prSet custT="1"/>
      <dgm:spPr/>
      <dgm:t>
        <a:bodyPr/>
        <a:lstStyle/>
        <a:p>
          <a:pPr rtl="0"/>
          <a:endParaRPr lang="en-US" sz="1600" b="1" dirty="0" smtClean="0">
            <a:solidFill>
              <a:schemeClr val="accent6">
                <a:lumMod val="50000"/>
              </a:schemeClr>
            </a:solidFill>
          </a:endParaRPr>
        </a:p>
        <a:p>
          <a:pPr rtl="0"/>
          <a:r>
            <a:rPr lang="ru-RU" sz="1600" b="1" dirty="0" smtClean="0">
              <a:solidFill>
                <a:schemeClr val="accent6">
                  <a:lumMod val="50000"/>
                </a:schemeClr>
              </a:solidFill>
            </a:rPr>
            <a:t>6.4. В групповых для детей раннего возраста рекомендуется устанавливать в светлой части помещения групповой манеж размером 6,0 </a:t>
          </a:r>
          <a:r>
            <a:rPr lang="ru-RU" sz="1600" b="1" dirty="0" err="1" smtClean="0">
              <a:solidFill>
                <a:schemeClr val="accent6">
                  <a:lumMod val="50000"/>
                </a:schemeClr>
              </a:solidFill>
            </a:rPr>
            <a:t>x</a:t>
          </a:r>
          <a:r>
            <a:rPr lang="ru-RU" sz="1600" b="1" dirty="0" smtClean="0">
              <a:solidFill>
                <a:schemeClr val="accent6">
                  <a:lumMod val="50000"/>
                </a:schemeClr>
              </a:solidFill>
            </a:rPr>
            <a:t> 5,0 м с высотой ограждения 0,4 м, длинной стороной параллельно окнам и на расстоянии от них не менее 1,0 м. Для ползания детей на полу выделяют место, ограниченное барьером. Рекомендуется устанавливать горки с лесенкой высотой не более 0,8 м и длиной ската 0,9 м, мостики длиной 1,5 м и шириной 0,4 м с перилами высотой 0,45 </a:t>
          </a:r>
          <a:r>
            <a:rPr lang="ru-RU" sz="1600" dirty="0" smtClean="0"/>
            <a:t>м.</a:t>
          </a:r>
          <a:endParaRPr lang="ru-RU" sz="1600" dirty="0"/>
        </a:p>
      </dgm:t>
    </dgm:pt>
    <dgm:pt modelId="{C9E177C9-274A-4B65-9CC3-51E86A8F15E4}" type="sibTrans" cxnId="{D32CFA5C-9217-40A8-B2C8-F5CEA6094CA0}">
      <dgm:prSet/>
      <dgm:spPr/>
      <dgm:t>
        <a:bodyPr/>
        <a:lstStyle/>
        <a:p>
          <a:endParaRPr lang="ru-RU"/>
        </a:p>
      </dgm:t>
    </dgm:pt>
    <dgm:pt modelId="{0A8FF36F-E0B4-4400-A5AC-879FC73B7E42}" type="parTrans" cxnId="{D32CFA5C-9217-40A8-B2C8-F5CEA6094CA0}">
      <dgm:prSet/>
      <dgm:spPr/>
      <dgm:t>
        <a:bodyPr/>
        <a:lstStyle/>
        <a:p>
          <a:endParaRPr lang="ru-RU"/>
        </a:p>
      </dgm:t>
    </dgm:pt>
    <dgm:pt modelId="{2B8686D2-77A0-46BD-9A96-05B12BD9960C}" type="pres">
      <dgm:prSet presAssocID="{F87D20B9-10A8-409E-B141-CA55D8368B8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D17441-33B1-4132-8191-D218206ACE30}" type="pres">
      <dgm:prSet presAssocID="{20C8117B-EA6C-460B-BC85-5071A020DBA2}" presName="circle1" presStyleLbl="node1" presStyleIdx="0" presStyleCnt="3"/>
      <dgm:spPr/>
    </dgm:pt>
    <dgm:pt modelId="{A100934A-DAED-45F9-ABAC-CFF0A8A4C06F}" type="pres">
      <dgm:prSet presAssocID="{20C8117B-EA6C-460B-BC85-5071A020DBA2}" presName="space" presStyleCnt="0"/>
      <dgm:spPr/>
    </dgm:pt>
    <dgm:pt modelId="{BD484057-057C-46D2-9C5D-D7CE6FB47A52}" type="pres">
      <dgm:prSet presAssocID="{20C8117B-EA6C-460B-BC85-5071A020DBA2}" presName="rect1" presStyleLbl="alignAcc1" presStyleIdx="0" presStyleCnt="3"/>
      <dgm:spPr/>
      <dgm:t>
        <a:bodyPr/>
        <a:lstStyle/>
        <a:p>
          <a:endParaRPr lang="ru-RU"/>
        </a:p>
      </dgm:t>
    </dgm:pt>
    <dgm:pt modelId="{0E40C96B-87AA-404D-B8B5-9E2CE49AC6E8}" type="pres">
      <dgm:prSet presAssocID="{898A2E13-5366-4C94-BDE2-6FAB9E07AFE1}" presName="vertSpace2" presStyleLbl="node1" presStyleIdx="0" presStyleCnt="3"/>
      <dgm:spPr/>
    </dgm:pt>
    <dgm:pt modelId="{72F9F476-EBE0-4BC1-BD9E-3A1004557963}" type="pres">
      <dgm:prSet presAssocID="{898A2E13-5366-4C94-BDE2-6FAB9E07AFE1}" presName="circle2" presStyleLbl="node1" presStyleIdx="1" presStyleCnt="3" custLinFactNeighborX="2340" custLinFactNeighborY="7692"/>
      <dgm:spPr/>
    </dgm:pt>
    <dgm:pt modelId="{97C1D5D8-2E9F-4AFD-822A-5B4D162EE9E4}" type="pres">
      <dgm:prSet presAssocID="{898A2E13-5366-4C94-BDE2-6FAB9E07AFE1}" presName="rect2" presStyleLbl="alignAcc1" presStyleIdx="1" presStyleCnt="3" custScaleY="99570" custLinFactNeighborY="12600"/>
      <dgm:spPr/>
      <dgm:t>
        <a:bodyPr/>
        <a:lstStyle/>
        <a:p>
          <a:endParaRPr lang="ru-RU"/>
        </a:p>
      </dgm:t>
    </dgm:pt>
    <dgm:pt modelId="{2C58650B-BACC-485C-A831-7396AF9FC6DD}" type="pres">
      <dgm:prSet presAssocID="{A24C876A-84A3-4075-9603-1796DDD5F841}" presName="vertSpace3" presStyleLbl="node1" presStyleIdx="1" presStyleCnt="3"/>
      <dgm:spPr/>
    </dgm:pt>
    <dgm:pt modelId="{DD001AC2-468E-40F9-9E53-D78C53395FEE}" type="pres">
      <dgm:prSet presAssocID="{A24C876A-84A3-4075-9603-1796DDD5F841}" presName="circle3" presStyleLbl="node1" presStyleIdx="2" presStyleCnt="3" custLinFactNeighborX="1086" custLinFactNeighborY="33333"/>
      <dgm:spPr/>
    </dgm:pt>
    <dgm:pt modelId="{A44C8AE4-4800-4DCC-AB50-DB255F571693}" type="pres">
      <dgm:prSet presAssocID="{A24C876A-84A3-4075-9603-1796DDD5F841}" presName="rect3" presStyleLbl="alignAcc1" presStyleIdx="2" presStyleCnt="3" custScaleY="97890" custLinFactNeighborY="42609"/>
      <dgm:spPr/>
      <dgm:t>
        <a:bodyPr/>
        <a:lstStyle/>
        <a:p>
          <a:endParaRPr lang="ru-RU"/>
        </a:p>
      </dgm:t>
    </dgm:pt>
    <dgm:pt modelId="{832C0DF3-43A8-41C9-906B-F5051564D9C1}" type="pres">
      <dgm:prSet presAssocID="{20C8117B-EA6C-460B-BC85-5071A020DBA2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59175C-1FE1-48AD-9107-B8F3AB64A4D2}" type="pres">
      <dgm:prSet presAssocID="{898A2E13-5366-4C94-BDE2-6FAB9E07AFE1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A6583-77C3-46E4-8508-AB49901AA174}" type="pres">
      <dgm:prSet presAssocID="{A24C876A-84A3-4075-9603-1796DDD5F841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FAE404-C12C-426B-9E23-747E976102F3}" type="presOf" srcId="{20C8117B-EA6C-460B-BC85-5071A020DBA2}" destId="{BD484057-057C-46D2-9C5D-D7CE6FB47A52}" srcOrd="0" destOrd="0" presId="urn:microsoft.com/office/officeart/2005/8/layout/target3"/>
    <dgm:cxn modelId="{BF8B737E-9167-48B1-9AD7-3E96E1FB13C2}" srcId="{F87D20B9-10A8-409E-B141-CA55D8368B81}" destId="{A24C876A-84A3-4075-9603-1796DDD5F841}" srcOrd="2" destOrd="0" parTransId="{EC02EDA0-51A1-46F6-A4F1-1C35D83DF1C0}" sibTransId="{C67C0F73-5E17-4379-9161-0B15D3B5E6CC}"/>
    <dgm:cxn modelId="{01B5D75F-5A5A-4A9A-8D7D-A8BEAB75959B}" type="presOf" srcId="{A24C876A-84A3-4075-9603-1796DDD5F841}" destId="{2B9A6583-77C3-46E4-8508-AB49901AA174}" srcOrd="1" destOrd="0" presId="urn:microsoft.com/office/officeart/2005/8/layout/target3"/>
    <dgm:cxn modelId="{7185D659-38C3-41EF-B4A4-385E40E21FE1}" srcId="{F87D20B9-10A8-409E-B141-CA55D8368B81}" destId="{898A2E13-5366-4C94-BDE2-6FAB9E07AFE1}" srcOrd="1" destOrd="0" parTransId="{1C43F5FE-9D0B-4D16-90CF-F992D09997BA}" sibTransId="{5D3CE587-CCF9-4DD0-9599-37D00E59CCE4}"/>
    <dgm:cxn modelId="{930C8EF6-F21F-4EDF-B409-64980F59995A}" type="presOf" srcId="{F87D20B9-10A8-409E-B141-CA55D8368B81}" destId="{2B8686D2-77A0-46BD-9A96-05B12BD9960C}" srcOrd="0" destOrd="0" presId="urn:microsoft.com/office/officeart/2005/8/layout/target3"/>
    <dgm:cxn modelId="{D32CFA5C-9217-40A8-B2C8-F5CEA6094CA0}" srcId="{F87D20B9-10A8-409E-B141-CA55D8368B81}" destId="{20C8117B-EA6C-460B-BC85-5071A020DBA2}" srcOrd="0" destOrd="0" parTransId="{0A8FF36F-E0B4-4400-A5AC-879FC73B7E42}" sibTransId="{C9E177C9-274A-4B65-9CC3-51E86A8F15E4}"/>
    <dgm:cxn modelId="{7AE839A8-4C82-4CCA-8537-0B9C667AC3B0}" type="presOf" srcId="{20C8117B-EA6C-460B-BC85-5071A020DBA2}" destId="{832C0DF3-43A8-41C9-906B-F5051564D9C1}" srcOrd="1" destOrd="0" presId="urn:microsoft.com/office/officeart/2005/8/layout/target3"/>
    <dgm:cxn modelId="{80EA2CBD-D228-48D5-B386-CEECFF32AAE4}" type="presOf" srcId="{A24C876A-84A3-4075-9603-1796DDD5F841}" destId="{A44C8AE4-4800-4DCC-AB50-DB255F571693}" srcOrd="0" destOrd="0" presId="urn:microsoft.com/office/officeart/2005/8/layout/target3"/>
    <dgm:cxn modelId="{44AC9EA3-FF8A-4A40-A1E7-D30B90C6E433}" type="presOf" srcId="{898A2E13-5366-4C94-BDE2-6FAB9E07AFE1}" destId="{97C1D5D8-2E9F-4AFD-822A-5B4D162EE9E4}" srcOrd="0" destOrd="0" presId="urn:microsoft.com/office/officeart/2005/8/layout/target3"/>
    <dgm:cxn modelId="{1D682E8E-B17B-448E-A542-D4CE91043BEA}" type="presOf" srcId="{898A2E13-5366-4C94-BDE2-6FAB9E07AFE1}" destId="{B759175C-1FE1-48AD-9107-B8F3AB64A4D2}" srcOrd="1" destOrd="0" presId="urn:microsoft.com/office/officeart/2005/8/layout/target3"/>
    <dgm:cxn modelId="{190EFC49-0944-47A8-8D29-27D370E83DF5}" type="presParOf" srcId="{2B8686D2-77A0-46BD-9A96-05B12BD9960C}" destId="{94D17441-33B1-4132-8191-D218206ACE30}" srcOrd="0" destOrd="0" presId="urn:microsoft.com/office/officeart/2005/8/layout/target3"/>
    <dgm:cxn modelId="{9C9A8726-9AC1-4949-A976-30966077921C}" type="presParOf" srcId="{2B8686D2-77A0-46BD-9A96-05B12BD9960C}" destId="{A100934A-DAED-45F9-ABAC-CFF0A8A4C06F}" srcOrd="1" destOrd="0" presId="urn:microsoft.com/office/officeart/2005/8/layout/target3"/>
    <dgm:cxn modelId="{5394719F-0EA9-4CA6-BE1D-C68F160C93CB}" type="presParOf" srcId="{2B8686D2-77A0-46BD-9A96-05B12BD9960C}" destId="{BD484057-057C-46D2-9C5D-D7CE6FB47A52}" srcOrd="2" destOrd="0" presId="urn:microsoft.com/office/officeart/2005/8/layout/target3"/>
    <dgm:cxn modelId="{00D3B727-5B84-46BB-9B1D-41A4643924AC}" type="presParOf" srcId="{2B8686D2-77A0-46BD-9A96-05B12BD9960C}" destId="{0E40C96B-87AA-404D-B8B5-9E2CE49AC6E8}" srcOrd="3" destOrd="0" presId="urn:microsoft.com/office/officeart/2005/8/layout/target3"/>
    <dgm:cxn modelId="{CD5088F2-AF39-4CC1-8638-E36AF513451B}" type="presParOf" srcId="{2B8686D2-77A0-46BD-9A96-05B12BD9960C}" destId="{72F9F476-EBE0-4BC1-BD9E-3A1004557963}" srcOrd="4" destOrd="0" presId="urn:microsoft.com/office/officeart/2005/8/layout/target3"/>
    <dgm:cxn modelId="{B8BCF25E-F315-482F-B849-3FE01E7688A4}" type="presParOf" srcId="{2B8686D2-77A0-46BD-9A96-05B12BD9960C}" destId="{97C1D5D8-2E9F-4AFD-822A-5B4D162EE9E4}" srcOrd="5" destOrd="0" presId="urn:microsoft.com/office/officeart/2005/8/layout/target3"/>
    <dgm:cxn modelId="{4D3209C9-8144-4B73-8066-C8843FF58FF5}" type="presParOf" srcId="{2B8686D2-77A0-46BD-9A96-05B12BD9960C}" destId="{2C58650B-BACC-485C-A831-7396AF9FC6DD}" srcOrd="6" destOrd="0" presId="urn:microsoft.com/office/officeart/2005/8/layout/target3"/>
    <dgm:cxn modelId="{C95E61AC-7E58-4136-80B8-03E1C3D50ECF}" type="presParOf" srcId="{2B8686D2-77A0-46BD-9A96-05B12BD9960C}" destId="{DD001AC2-468E-40F9-9E53-D78C53395FEE}" srcOrd="7" destOrd="0" presId="urn:microsoft.com/office/officeart/2005/8/layout/target3"/>
    <dgm:cxn modelId="{185B2101-D1AB-4CC9-9377-8BB39C1D8393}" type="presParOf" srcId="{2B8686D2-77A0-46BD-9A96-05B12BD9960C}" destId="{A44C8AE4-4800-4DCC-AB50-DB255F571693}" srcOrd="8" destOrd="0" presId="urn:microsoft.com/office/officeart/2005/8/layout/target3"/>
    <dgm:cxn modelId="{48CA488B-DAFB-46D3-9D1C-1FA172FDA91E}" type="presParOf" srcId="{2B8686D2-77A0-46BD-9A96-05B12BD9960C}" destId="{832C0DF3-43A8-41C9-906B-F5051564D9C1}" srcOrd="9" destOrd="0" presId="urn:microsoft.com/office/officeart/2005/8/layout/target3"/>
    <dgm:cxn modelId="{A056CB21-E768-421D-9B89-34B59D3266B7}" type="presParOf" srcId="{2B8686D2-77A0-46BD-9A96-05B12BD9960C}" destId="{B759175C-1FE1-48AD-9107-B8F3AB64A4D2}" srcOrd="10" destOrd="0" presId="urn:microsoft.com/office/officeart/2005/8/layout/target3"/>
    <dgm:cxn modelId="{9B6E36EF-34AA-4845-B797-6B6904F57879}" type="presParOf" srcId="{2B8686D2-77A0-46BD-9A96-05B12BD9960C}" destId="{2B9A6583-77C3-46E4-8508-AB49901AA174}" srcOrd="11" destOrd="0" presId="urn:microsoft.com/office/officeart/2005/8/layout/target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DD2ABC-93F0-4192-AD85-F9D5AFFAEE05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C43A7A6-87C0-4319-AB68-477DFCB4646B}">
      <dgm:prSet custT="1"/>
      <dgm:spPr/>
      <dgm:t>
        <a:bodyPr/>
        <a:lstStyle/>
        <a:p>
          <a:pPr algn="just" rtl="0"/>
          <a:r>
            <a:rPr lang="ru-RU" sz="1800" b="1" dirty="0" smtClean="0">
              <a:solidFill>
                <a:srgbClr val="7030A0"/>
              </a:solidFill>
            </a:rPr>
            <a:t>6.15. Дети обеспечиваются индивидуальными постельными принадлежностями, полотенцами, предметами личной гигиены. Следует иметь не менее 3 комплектов постельного белья и полотенец, 2 комплектов </a:t>
          </a:r>
          <a:r>
            <a:rPr lang="ru-RU" sz="1800" b="1" dirty="0" err="1" smtClean="0">
              <a:solidFill>
                <a:srgbClr val="7030A0"/>
              </a:solidFill>
            </a:rPr>
            <a:t>наматрасников</a:t>
          </a:r>
          <a:r>
            <a:rPr lang="ru-RU" sz="1800" b="1" dirty="0" smtClean="0">
              <a:solidFill>
                <a:srgbClr val="7030A0"/>
              </a:solidFill>
            </a:rPr>
            <a:t> из расчета на 1 ребенка. Постельное белье маркируется индивидуально для каждого ребенка.</a:t>
          </a:r>
          <a:endParaRPr lang="ru-RU" sz="1800" b="1" dirty="0">
            <a:solidFill>
              <a:srgbClr val="7030A0"/>
            </a:solidFill>
          </a:endParaRPr>
        </a:p>
      </dgm:t>
    </dgm:pt>
    <dgm:pt modelId="{5430137C-1539-46DA-BC17-8E58FB378271}" type="parTrans" cxnId="{FF1C67D7-0218-402B-8C73-C79F35DA4A97}">
      <dgm:prSet/>
      <dgm:spPr/>
      <dgm:t>
        <a:bodyPr/>
        <a:lstStyle/>
        <a:p>
          <a:endParaRPr lang="ru-RU"/>
        </a:p>
      </dgm:t>
    </dgm:pt>
    <dgm:pt modelId="{BEC1598D-51B9-44A0-84AF-4156341B006C}" type="sibTrans" cxnId="{FF1C67D7-0218-402B-8C73-C79F35DA4A97}">
      <dgm:prSet/>
      <dgm:spPr/>
      <dgm:t>
        <a:bodyPr/>
        <a:lstStyle/>
        <a:p>
          <a:endParaRPr lang="ru-RU"/>
        </a:p>
      </dgm:t>
    </dgm:pt>
    <dgm:pt modelId="{89D455CE-450E-493C-8FFE-2A2EB8D53D6F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bg2">
                  <a:lumMod val="10000"/>
                </a:schemeClr>
              </a:solidFill>
            </a:rPr>
            <a:t>6.21. В туалетных помещениях (рядом с умывальниками или напротив них) устанавливаются вешалки для детских полотенец (отдельно для рук и для ног) по списочному составу детей, хозяйственный шкаф и шкаф для уборочного инвентаря. Допускается использование одноразовых полотенец для рук в туалетных для детей.</a:t>
          </a:r>
          <a:endParaRPr lang="ru-RU" sz="1800" b="1" dirty="0">
            <a:solidFill>
              <a:schemeClr val="bg2">
                <a:lumMod val="10000"/>
              </a:schemeClr>
            </a:solidFill>
          </a:endParaRPr>
        </a:p>
      </dgm:t>
    </dgm:pt>
    <dgm:pt modelId="{EE529003-9C04-461F-8631-BCB04C1F0D9D}" type="parTrans" cxnId="{F24001DA-83EF-4838-897D-43E943E7AE13}">
      <dgm:prSet/>
      <dgm:spPr/>
      <dgm:t>
        <a:bodyPr/>
        <a:lstStyle/>
        <a:p>
          <a:endParaRPr lang="ru-RU"/>
        </a:p>
      </dgm:t>
    </dgm:pt>
    <dgm:pt modelId="{8C0B2BC1-BAFC-4483-8ADA-5F92597DE1CB}" type="sibTrans" cxnId="{F24001DA-83EF-4838-897D-43E943E7AE13}">
      <dgm:prSet/>
      <dgm:spPr/>
      <dgm:t>
        <a:bodyPr/>
        <a:lstStyle/>
        <a:p>
          <a:endParaRPr lang="ru-RU"/>
        </a:p>
      </dgm:t>
    </dgm:pt>
    <dgm:pt modelId="{1F9F8CD9-B21B-4850-AC5D-92CDD556B167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accent2">
                  <a:lumMod val="50000"/>
                </a:schemeClr>
              </a:solidFill>
            </a:rPr>
            <a:t>Допускается устанавливать шкафы для уборочного инвентаря вне туалетных комнат.</a:t>
          </a:r>
          <a:endParaRPr lang="ru-RU" sz="1800" b="1" dirty="0">
            <a:solidFill>
              <a:schemeClr val="accent2">
                <a:lumMod val="50000"/>
              </a:schemeClr>
            </a:solidFill>
          </a:endParaRPr>
        </a:p>
      </dgm:t>
    </dgm:pt>
    <dgm:pt modelId="{A62B120E-2589-4701-9B94-ADCAFD95D114}" type="parTrans" cxnId="{63CE69BF-1383-464C-82E1-F5D47C298ED8}">
      <dgm:prSet/>
      <dgm:spPr/>
      <dgm:t>
        <a:bodyPr/>
        <a:lstStyle/>
        <a:p>
          <a:endParaRPr lang="ru-RU"/>
        </a:p>
      </dgm:t>
    </dgm:pt>
    <dgm:pt modelId="{586C54A1-E9DB-4B92-9CA3-8DEFECEBC1B9}" type="sibTrans" cxnId="{63CE69BF-1383-464C-82E1-F5D47C298ED8}">
      <dgm:prSet/>
      <dgm:spPr/>
      <dgm:t>
        <a:bodyPr/>
        <a:lstStyle/>
        <a:p>
          <a:endParaRPr lang="ru-RU"/>
        </a:p>
      </dgm:t>
    </dgm:pt>
    <dgm:pt modelId="{47C30244-BC82-441F-81C9-3AF4E74AB2AB}" type="pres">
      <dgm:prSet presAssocID="{A9DD2ABC-93F0-4192-AD85-F9D5AFFAEE0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A15ADF-60C2-41DC-BBB6-C8FB32A589F7}" type="pres">
      <dgm:prSet presAssocID="{5C43A7A6-87C0-4319-AB68-477DFCB4646B}" presName="node" presStyleLbl="node1" presStyleIdx="0" presStyleCnt="3" custScaleX="148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448DBE-49B3-4069-9F01-F860FFC8F4E2}" type="pres">
      <dgm:prSet presAssocID="{BEC1598D-51B9-44A0-84AF-4156341B006C}" presName="sibTrans" presStyleCnt="0"/>
      <dgm:spPr/>
    </dgm:pt>
    <dgm:pt modelId="{3E04DD2A-C4DB-4DA6-84F2-2E842FC2B254}" type="pres">
      <dgm:prSet presAssocID="{89D455CE-450E-493C-8FFE-2A2EB8D53D6F}" presName="node" presStyleLbl="node1" presStyleIdx="1" presStyleCnt="3" custScaleX="149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5AD476-7F2D-4C5F-85B6-18C9C75F7287}" type="pres">
      <dgm:prSet presAssocID="{8C0B2BC1-BAFC-4483-8ADA-5F92597DE1CB}" presName="sibTrans" presStyleCnt="0"/>
      <dgm:spPr/>
    </dgm:pt>
    <dgm:pt modelId="{481C0C8C-A702-4D05-BCEE-5196471EF2B0}" type="pres">
      <dgm:prSet presAssocID="{1F9F8CD9-B21B-4850-AC5D-92CDD556B16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1C67D7-0218-402B-8C73-C79F35DA4A97}" srcId="{A9DD2ABC-93F0-4192-AD85-F9D5AFFAEE05}" destId="{5C43A7A6-87C0-4319-AB68-477DFCB4646B}" srcOrd="0" destOrd="0" parTransId="{5430137C-1539-46DA-BC17-8E58FB378271}" sibTransId="{BEC1598D-51B9-44A0-84AF-4156341B006C}"/>
    <dgm:cxn modelId="{B3664AD9-9B6E-4997-A7EA-56221E59184C}" type="presOf" srcId="{1F9F8CD9-B21B-4850-AC5D-92CDD556B167}" destId="{481C0C8C-A702-4D05-BCEE-5196471EF2B0}" srcOrd="0" destOrd="0" presId="urn:microsoft.com/office/officeart/2005/8/layout/hList6"/>
    <dgm:cxn modelId="{F8BF9E56-A363-4784-993E-D5B7E0384069}" type="presOf" srcId="{A9DD2ABC-93F0-4192-AD85-F9D5AFFAEE05}" destId="{47C30244-BC82-441F-81C9-3AF4E74AB2AB}" srcOrd="0" destOrd="0" presId="urn:microsoft.com/office/officeart/2005/8/layout/hList6"/>
    <dgm:cxn modelId="{49E0F465-01BF-4DB7-9363-CA953EC2F8C1}" type="presOf" srcId="{89D455CE-450E-493C-8FFE-2A2EB8D53D6F}" destId="{3E04DD2A-C4DB-4DA6-84F2-2E842FC2B254}" srcOrd="0" destOrd="0" presId="urn:microsoft.com/office/officeart/2005/8/layout/hList6"/>
    <dgm:cxn modelId="{BE9EFC8A-0C84-4845-B871-A8FFFB9ADCF3}" type="presOf" srcId="{5C43A7A6-87C0-4319-AB68-477DFCB4646B}" destId="{EFA15ADF-60C2-41DC-BBB6-C8FB32A589F7}" srcOrd="0" destOrd="0" presId="urn:microsoft.com/office/officeart/2005/8/layout/hList6"/>
    <dgm:cxn modelId="{F24001DA-83EF-4838-897D-43E943E7AE13}" srcId="{A9DD2ABC-93F0-4192-AD85-F9D5AFFAEE05}" destId="{89D455CE-450E-493C-8FFE-2A2EB8D53D6F}" srcOrd="1" destOrd="0" parTransId="{EE529003-9C04-461F-8631-BCB04C1F0D9D}" sibTransId="{8C0B2BC1-BAFC-4483-8ADA-5F92597DE1CB}"/>
    <dgm:cxn modelId="{63CE69BF-1383-464C-82E1-F5D47C298ED8}" srcId="{A9DD2ABC-93F0-4192-AD85-F9D5AFFAEE05}" destId="{1F9F8CD9-B21B-4850-AC5D-92CDD556B167}" srcOrd="2" destOrd="0" parTransId="{A62B120E-2589-4701-9B94-ADCAFD95D114}" sibTransId="{586C54A1-E9DB-4B92-9CA3-8DEFECEBC1B9}"/>
    <dgm:cxn modelId="{9F14BC24-E80A-4959-98D9-9EC6781D6CE2}" type="presParOf" srcId="{47C30244-BC82-441F-81C9-3AF4E74AB2AB}" destId="{EFA15ADF-60C2-41DC-BBB6-C8FB32A589F7}" srcOrd="0" destOrd="0" presId="urn:microsoft.com/office/officeart/2005/8/layout/hList6"/>
    <dgm:cxn modelId="{E2743DF3-8B9C-49B2-B435-D29283070751}" type="presParOf" srcId="{47C30244-BC82-441F-81C9-3AF4E74AB2AB}" destId="{3C448DBE-49B3-4069-9F01-F860FFC8F4E2}" srcOrd="1" destOrd="0" presId="urn:microsoft.com/office/officeart/2005/8/layout/hList6"/>
    <dgm:cxn modelId="{20D313AD-8D65-4E5D-996B-B2CAAEADBF2D}" type="presParOf" srcId="{47C30244-BC82-441F-81C9-3AF4E74AB2AB}" destId="{3E04DD2A-C4DB-4DA6-84F2-2E842FC2B254}" srcOrd="2" destOrd="0" presId="urn:microsoft.com/office/officeart/2005/8/layout/hList6"/>
    <dgm:cxn modelId="{E90A9CB5-02C1-4EF0-BC2A-935C3FBD5083}" type="presParOf" srcId="{47C30244-BC82-441F-81C9-3AF4E74AB2AB}" destId="{685AD476-7F2D-4C5F-85B6-18C9C75F7287}" srcOrd="3" destOrd="0" presId="urn:microsoft.com/office/officeart/2005/8/layout/hList6"/>
    <dgm:cxn modelId="{8863DC0B-2F88-45AF-8689-3115C6313B06}" type="presParOf" srcId="{47C30244-BC82-441F-81C9-3AF4E74AB2AB}" destId="{481C0C8C-A702-4D05-BCEE-5196471EF2B0}" srcOrd="4" destOrd="0" presId="urn:microsoft.com/office/officeart/2005/8/layout/hList6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2AD7442-8117-484F-A862-73530A03C10B}" type="doc">
      <dgm:prSet loTypeId="urn:microsoft.com/office/officeart/2005/8/layout/venn3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3BA6A25D-EAB2-4946-B9BA-6347F66C764E}">
      <dgm:prSet custT="1"/>
      <dgm:spPr/>
      <dgm:t>
        <a:bodyPr/>
        <a:lstStyle/>
        <a:p>
          <a:pPr algn="l" rtl="0"/>
          <a:r>
            <a:rPr lang="ru-RU" sz="1600" b="1" dirty="0" smtClean="0">
              <a:solidFill>
                <a:schemeClr val="bg2">
                  <a:lumMod val="10000"/>
                </a:schemeClr>
              </a:solidFill>
            </a:rPr>
            <a:t>7.3. Световые проемы в групповых, игровых и спальнях оборудуют регулируемыми солнцезащитными устройствами. В качестве солнцезащитных устройств используются шторы или жалюзи внутренние, </a:t>
          </a:r>
          <a:r>
            <a:rPr lang="ru-RU" sz="1600" b="1" dirty="0" err="1" smtClean="0">
              <a:solidFill>
                <a:schemeClr val="bg2">
                  <a:lumMod val="10000"/>
                </a:schemeClr>
              </a:solidFill>
            </a:rPr>
            <a:t>межстекольные</a:t>
          </a:r>
          <a:r>
            <a:rPr lang="ru-RU" sz="1600" b="1" dirty="0" smtClean="0">
              <a:solidFill>
                <a:schemeClr val="bg2">
                  <a:lumMod val="10000"/>
                </a:schemeClr>
              </a:solidFill>
            </a:rPr>
            <a:t> и наружные вертикально направленные. Материал, используемый для жалюзи, должен быть стойким к влаге, моющим и дезинфицирующим растворам.</a:t>
          </a:r>
          <a:endParaRPr lang="ru-RU" sz="1600" b="1" dirty="0">
            <a:solidFill>
              <a:schemeClr val="bg2">
                <a:lumMod val="10000"/>
              </a:schemeClr>
            </a:solidFill>
          </a:endParaRPr>
        </a:p>
      </dgm:t>
    </dgm:pt>
    <dgm:pt modelId="{A9AFA0A0-E9D4-41A3-888F-C15345B5DC05}" type="parTrans" cxnId="{CC07B923-6115-4464-986F-EEB933B2CA57}">
      <dgm:prSet/>
      <dgm:spPr/>
      <dgm:t>
        <a:bodyPr/>
        <a:lstStyle/>
        <a:p>
          <a:endParaRPr lang="ru-RU"/>
        </a:p>
      </dgm:t>
    </dgm:pt>
    <dgm:pt modelId="{7C8E0899-27F8-4A0E-A778-1EC6825CFF69}" type="sibTrans" cxnId="{CC07B923-6115-4464-986F-EEB933B2CA57}">
      <dgm:prSet/>
      <dgm:spPr/>
      <dgm:t>
        <a:bodyPr/>
        <a:lstStyle/>
        <a:p>
          <a:endParaRPr lang="ru-RU"/>
        </a:p>
      </dgm:t>
    </dgm:pt>
    <dgm:pt modelId="{5E759E14-1A1F-4656-B2DB-2A072895DE8C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rgbClr val="002060"/>
              </a:solidFill>
            </a:rPr>
            <a:t>Допускается в качестве солнцезащитных устройств использовать шторы (или жалюзи) светлых тонов со светорассеивающими и </a:t>
          </a:r>
          <a:r>
            <a:rPr lang="ru-RU" sz="1600" b="1" dirty="0" err="1" smtClean="0">
              <a:solidFill>
                <a:srgbClr val="002060"/>
              </a:solidFill>
            </a:rPr>
            <a:t>светопропускающими</a:t>
          </a:r>
          <a:r>
            <a:rPr lang="ru-RU" sz="1600" b="1" dirty="0" smtClean="0">
              <a:solidFill>
                <a:srgbClr val="002060"/>
              </a:solidFill>
            </a:rPr>
            <a:t> свойствами</a:t>
          </a:r>
          <a:r>
            <a:rPr lang="ru-RU" sz="1400" dirty="0" smtClean="0"/>
            <a:t>.</a:t>
          </a:r>
          <a:endParaRPr lang="ru-RU" sz="1400" dirty="0"/>
        </a:p>
      </dgm:t>
    </dgm:pt>
    <dgm:pt modelId="{ED7F8451-F5E5-487C-8241-5B44223A9715}" type="parTrans" cxnId="{1432E219-948F-4098-A6CE-F045AEC3510C}">
      <dgm:prSet/>
      <dgm:spPr/>
      <dgm:t>
        <a:bodyPr/>
        <a:lstStyle/>
        <a:p>
          <a:endParaRPr lang="ru-RU"/>
        </a:p>
      </dgm:t>
    </dgm:pt>
    <dgm:pt modelId="{E0FFD1FD-F5F5-4739-BF58-DB130F069CE3}" type="sibTrans" cxnId="{1432E219-948F-4098-A6CE-F045AEC3510C}">
      <dgm:prSet/>
      <dgm:spPr/>
      <dgm:t>
        <a:bodyPr/>
        <a:lstStyle/>
        <a:p>
          <a:endParaRPr lang="ru-RU"/>
        </a:p>
      </dgm:t>
    </dgm:pt>
    <dgm:pt modelId="{70181C34-74BA-43BF-80D1-98499AF8B030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accent2">
                  <a:lumMod val="50000"/>
                </a:schemeClr>
              </a:solidFill>
            </a:rPr>
            <a:t>Конструкция регулируемых солнцезащитных устройств в исходном положении не должна уменьшать светоактивную площадь оконного проема. Зашторивание окон в спальных помещениях допускается лишь во время сна детей, в остальное время шторы должны быть раздвинуты в целях обеспечения инсоляции помещения</a:t>
          </a:r>
          <a:r>
            <a:rPr lang="ru-RU" sz="1400" dirty="0" smtClean="0"/>
            <a:t>.</a:t>
          </a:r>
          <a:endParaRPr lang="ru-RU" sz="1400" dirty="0"/>
        </a:p>
      </dgm:t>
    </dgm:pt>
    <dgm:pt modelId="{8406F42D-4FFC-4E73-B3A9-E8DFF7B93180}" type="parTrans" cxnId="{B6F0E46D-28B6-4F5F-8B94-4008B736C7F4}">
      <dgm:prSet/>
      <dgm:spPr/>
      <dgm:t>
        <a:bodyPr/>
        <a:lstStyle/>
        <a:p>
          <a:endParaRPr lang="ru-RU"/>
        </a:p>
      </dgm:t>
    </dgm:pt>
    <dgm:pt modelId="{0F59A3CF-B2C6-455A-AEF3-87C165F2217B}" type="sibTrans" cxnId="{B6F0E46D-28B6-4F5F-8B94-4008B736C7F4}">
      <dgm:prSet/>
      <dgm:spPr/>
      <dgm:t>
        <a:bodyPr/>
        <a:lstStyle/>
        <a:p>
          <a:endParaRPr lang="ru-RU"/>
        </a:p>
      </dgm:t>
    </dgm:pt>
    <dgm:pt modelId="{B05F0656-6501-4D0E-A63A-4AAF33814A0E}" type="pres">
      <dgm:prSet presAssocID="{82AD7442-8117-484F-A862-73530A03C10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03502D-D7C7-4B06-8428-38FE136A7B7D}" type="pres">
      <dgm:prSet presAssocID="{3BA6A25D-EAB2-4946-B9BA-6347F66C764E}" presName="Name5" presStyleLbl="vennNode1" presStyleIdx="0" presStyleCnt="3" custScaleY="1524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22F3E5-E4CE-40B5-912E-E26924C6F293}" type="pres">
      <dgm:prSet presAssocID="{7C8E0899-27F8-4A0E-A778-1EC6825CFF69}" presName="space" presStyleCnt="0"/>
      <dgm:spPr/>
    </dgm:pt>
    <dgm:pt modelId="{0671926E-E356-4ECA-9E25-46ED586A9C98}" type="pres">
      <dgm:prSet presAssocID="{5E759E14-1A1F-4656-B2DB-2A072895DE8C}" presName="Name5" presStyleLbl="vennNode1" presStyleIdx="1" presStyleCnt="3" custScaleY="1362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E75708-84D8-4D09-AD9E-18F42E5665A2}" type="pres">
      <dgm:prSet presAssocID="{E0FFD1FD-F5F5-4739-BF58-DB130F069CE3}" presName="space" presStyleCnt="0"/>
      <dgm:spPr/>
    </dgm:pt>
    <dgm:pt modelId="{AAD567F8-A680-4131-9F26-65A377B1D74B}" type="pres">
      <dgm:prSet presAssocID="{70181C34-74BA-43BF-80D1-98499AF8B030}" presName="Name5" presStyleLbl="vennNode1" presStyleIdx="2" presStyleCnt="3" custScaleY="1362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F0E46D-28B6-4F5F-8B94-4008B736C7F4}" srcId="{82AD7442-8117-484F-A862-73530A03C10B}" destId="{70181C34-74BA-43BF-80D1-98499AF8B030}" srcOrd="2" destOrd="0" parTransId="{8406F42D-4FFC-4E73-B3A9-E8DFF7B93180}" sibTransId="{0F59A3CF-B2C6-455A-AEF3-87C165F2217B}"/>
    <dgm:cxn modelId="{172E6993-1706-47CE-B534-C0F6D421ADF4}" type="presOf" srcId="{70181C34-74BA-43BF-80D1-98499AF8B030}" destId="{AAD567F8-A680-4131-9F26-65A377B1D74B}" srcOrd="0" destOrd="0" presId="urn:microsoft.com/office/officeart/2005/8/layout/venn3"/>
    <dgm:cxn modelId="{20691EC9-1CF8-4F28-8F03-A9C560080CE1}" type="presOf" srcId="{5E759E14-1A1F-4656-B2DB-2A072895DE8C}" destId="{0671926E-E356-4ECA-9E25-46ED586A9C98}" srcOrd="0" destOrd="0" presId="urn:microsoft.com/office/officeart/2005/8/layout/venn3"/>
    <dgm:cxn modelId="{1432E219-948F-4098-A6CE-F045AEC3510C}" srcId="{82AD7442-8117-484F-A862-73530A03C10B}" destId="{5E759E14-1A1F-4656-B2DB-2A072895DE8C}" srcOrd="1" destOrd="0" parTransId="{ED7F8451-F5E5-487C-8241-5B44223A9715}" sibTransId="{E0FFD1FD-F5F5-4739-BF58-DB130F069CE3}"/>
    <dgm:cxn modelId="{78981C9A-C7D5-4E5C-BF13-4DB9980422CB}" type="presOf" srcId="{82AD7442-8117-484F-A862-73530A03C10B}" destId="{B05F0656-6501-4D0E-A63A-4AAF33814A0E}" srcOrd="0" destOrd="0" presId="urn:microsoft.com/office/officeart/2005/8/layout/venn3"/>
    <dgm:cxn modelId="{C0B4D47A-57C3-44B3-A831-910EC15343FB}" type="presOf" srcId="{3BA6A25D-EAB2-4946-B9BA-6347F66C764E}" destId="{4303502D-D7C7-4B06-8428-38FE136A7B7D}" srcOrd="0" destOrd="0" presId="urn:microsoft.com/office/officeart/2005/8/layout/venn3"/>
    <dgm:cxn modelId="{CC07B923-6115-4464-986F-EEB933B2CA57}" srcId="{82AD7442-8117-484F-A862-73530A03C10B}" destId="{3BA6A25D-EAB2-4946-B9BA-6347F66C764E}" srcOrd="0" destOrd="0" parTransId="{A9AFA0A0-E9D4-41A3-888F-C15345B5DC05}" sibTransId="{7C8E0899-27F8-4A0E-A778-1EC6825CFF69}"/>
    <dgm:cxn modelId="{6A8D9D1A-FA67-43D2-99B6-19866F8B4087}" type="presParOf" srcId="{B05F0656-6501-4D0E-A63A-4AAF33814A0E}" destId="{4303502D-D7C7-4B06-8428-38FE136A7B7D}" srcOrd="0" destOrd="0" presId="urn:microsoft.com/office/officeart/2005/8/layout/venn3"/>
    <dgm:cxn modelId="{E9EA0E24-C89E-4755-AC75-BCD03155A3E1}" type="presParOf" srcId="{B05F0656-6501-4D0E-A63A-4AAF33814A0E}" destId="{D622F3E5-E4CE-40B5-912E-E26924C6F293}" srcOrd="1" destOrd="0" presId="urn:microsoft.com/office/officeart/2005/8/layout/venn3"/>
    <dgm:cxn modelId="{011D1E09-65B9-4DEC-BA2E-3C0921241FBB}" type="presParOf" srcId="{B05F0656-6501-4D0E-A63A-4AAF33814A0E}" destId="{0671926E-E356-4ECA-9E25-46ED586A9C98}" srcOrd="2" destOrd="0" presId="urn:microsoft.com/office/officeart/2005/8/layout/venn3"/>
    <dgm:cxn modelId="{55E975DD-7D7E-4CD7-8E9F-3468CA05BDEA}" type="presParOf" srcId="{B05F0656-6501-4D0E-A63A-4AAF33814A0E}" destId="{F1E75708-84D8-4D09-AD9E-18F42E5665A2}" srcOrd="3" destOrd="0" presId="urn:microsoft.com/office/officeart/2005/8/layout/venn3"/>
    <dgm:cxn modelId="{EA656519-5EF7-4BAB-9F7E-97ED9B5AC48B}" type="presParOf" srcId="{B05F0656-6501-4D0E-A63A-4AAF33814A0E}" destId="{AAD567F8-A680-4131-9F26-65A377B1D74B}" srcOrd="4" destOrd="0" presId="urn:microsoft.com/office/officeart/2005/8/layout/venn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DF5889-8F7F-4786-8FB2-AA55189151A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AB36CE-9A90-42AA-AB38-C2DB76C2F35A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7</a:t>
          </a:r>
          <a:r>
            <a:rPr lang="ru-RU" dirty="0" smtClean="0"/>
            <a:t>.</a:t>
          </a:r>
          <a:r>
            <a:rPr lang="en-US" dirty="0" smtClean="0"/>
            <a:t>5</a:t>
          </a:r>
          <a:endParaRPr lang="ru-RU" dirty="0"/>
        </a:p>
      </dgm:t>
    </dgm:pt>
    <dgm:pt modelId="{3F5ADE6B-9F1F-4F60-9ED7-2A1730F4EF0A}" type="parTrans" cxnId="{CCD389C3-2D63-4DF6-9F7E-B9E62E1C4338}">
      <dgm:prSet/>
      <dgm:spPr/>
      <dgm:t>
        <a:bodyPr/>
        <a:lstStyle/>
        <a:p>
          <a:endParaRPr lang="ru-RU"/>
        </a:p>
      </dgm:t>
    </dgm:pt>
    <dgm:pt modelId="{771C9935-289F-4180-B9BA-0BEC83D4CAAE}" type="sibTrans" cxnId="{CCD389C3-2D63-4DF6-9F7E-B9E62E1C4338}">
      <dgm:prSet/>
      <dgm:spPr/>
      <dgm:t>
        <a:bodyPr/>
        <a:lstStyle/>
        <a:p>
          <a:endParaRPr lang="ru-RU"/>
        </a:p>
      </dgm:t>
    </dgm:pt>
    <dgm:pt modelId="{8A70D9D4-DEA7-47D7-9F6A-ABEBBF59018D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Не рекомендуется размещать цветы в горшках на подоконниках в групповых и спальных помещениях.</a:t>
          </a:r>
          <a:endParaRPr lang="ru-RU" dirty="0"/>
        </a:p>
      </dgm:t>
    </dgm:pt>
    <dgm:pt modelId="{F65FE252-F387-4B5D-AE47-0B3B3781C1D4}" type="parTrans" cxnId="{454C8565-B5E5-400C-A052-EB70B2702EA8}">
      <dgm:prSet/>
      <dgm:spPr/>
      <dgm:t>
        <a:bodyPr/>
        <a:lstStyle/>
        <a:p>
          <a:endParaRPr lang="ru-RU"/>
        </a:p>
      </dgm:t>
    </dgm:pt>
    <dgm:pt modelId="{A96E2767-F1C3-4BE1-B352-DD3445C25816}" type="sibTrans" cxnId="{454C8565-B5E5-400C-A052-EB70B2702EA8}">
      <dgm:prSet/>
      <dgm:spPr/>
      <dgm:t>
        <a:bodyPr/>
        <a:lstStyle/>
        <a:p>
          <a:endParaRPr lang="ru-RU"/>
        </a:p>
      </dgm:t>
    </dgm:pt>
    <dgm:pt modelId="{7E04AD62-770B-4BF4-8A94-54FE1F629FEC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7.6</a:t>
          </a:r>
          <a:endParaRPr lang="ru-RU" dirty="0"/>
        </a:p>
      </dgm:t>
    </dgm:pt>
    <dgm:pt modelId="{EB4CC29F-6C48-458E-AD00-3207517B5A42}" type="parTrans" cxnId="{034150FD-1157-4D18-98B1-1CD90993A65A}">
      <dgm:prSet/>
      <dgm:spPr/>
      <dgm:t>
        <a:bodyPr/>
        <a:lstStyle/>
        <a:p>
          <a:endParaRPr lang="ru-RU"/>
        </a:p>
      </dgm:t>
    </dgm:pt>
    <dgm:pt modelId="{CB934D90-1621-447A-B3A8-20E7B6A46FC7}" type="sibTrans" cxnId="{034150FD-1157-4D18-98B1-1CD90993A65A}">
      <dgm:prSet/>
      <dgm:spPr/>
      <dgm:t>
        <a:bodyPr/>
        <a:lstStyle/>
        <a:p>
          <a:endParaRPr lang="ru-RU"/>
        </a:p>
      </dgm:t>
    </dgm:pt>
    <dgm:pt modelId="{353B44D0-3035-4252-9A39-D3F3558EABF4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При проведении занятий в условиях недостаточного естественного освещения необходимо дополнительное искусственное освещение.</a:t>
          </a:r>
          <a:endParaRPr lang="ru-RU" dirty="0"/>
        </a:p>
      </dgm:t>
    </dgm:pt>
    <dgm:pt modelId="{1DA88918-4563-4D4F-92C3-E955FD471FBA}" type="parTrans" cxnId="{630AE997-D93B-474E-A693-522632E73617}">
      <dgm:prSet/>
      <dgm:spPr/>
      <dgm:t>
        <a:bodyPr/>
        <a:lstStyle/>
        <a:p>
          <a:endParaRPr lang="ru-RU"/>
        </a:p>
      </dgm:t>
    </dgm:pt>
    <dgm:pt modelId="{7186955D-F1F7-4832-91CC-59DD352CFF6B}" type="sibTrans" cxnId="{630AE997-D93B-474E-A693-522632E73617}">
      <dgm:prSet/>
      <dgm:spPr/>
      <dgm:t>
        <a:bodyPr/>
        <a:lstStyle/>
        <a:p>
          <a:endParaRPr lang="ru-RU"/>
        </a:p>
      </dgm:t>
    </dgm:pt>
    <dgm:pt modelId="{3BDB75BA-2F29-494C-8CE0-B9DB4ABA38C3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7.8</a:t>
          </a:r>
          <a:endParaRPr lang="ru-RU" dirty="0"/>
        </a:p>
      </dgm:t>
    </dgm:pt>
    <dgm:pt modelId="{DE75F3E2-50AD-41FD-9ABA-BE2A9D928157}" type="parTrans" cxnId="{FAC38E27-CA50-4008-B138-49E5D25CACE0}">
      <dgm:prSet/>
      <dgm:spPr/>
      <dgm:t>
        <a:bodyPr/>
        <a:lstStyle/>
        <a:p>
          <a:endParaRPr lang="ru-RU"/>
        </a:p>
      </dgm:t>
    </dgm:pt>
    <dgm:pt modelId="{1926EFD2-1358-41A4-B688-A4880C996DDB}" type="sibTrans" cxnId="{FAC38E27-CA50-4008-B138-49E5D25CACE0}">
      <dgm:prSet/>
      <dgm:spPr/>
      <dgm:t>
        <a:bodyPr/>
        <a:lstStyle/>
        <a:p>
          <a:endParaRPr lang="ru-RU"/>
        </a:p>
      </dgm:t>
    </dgm:pt>
    <dgm:pt modelId="{777AA020-6224-490D-8901-3DD52A2B7F44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Все источники искусственного освещения должны содержаться в исправном состоянии. Неисправные и перегоревшие лампы хранятся в отдельном помещении и утилизируются в порядке, установленном законодательством Российской Федерации.</a:t>
          </a:r>
          <a:endParaRPr lang="ru-RU" dirty="0"/>
        </a:p>
      </dgm:t>
    </dgm:pt>
    <dgm:pt modelId="{C768CD73-78CE-4E06-A610-92052CCFDCCD}" type="parTrans" cxnId="{962E37B6-F26D-49BE-A1FF-321CDFD64839}">
      <dgm:prSet/>
      <dgm:spPr/>
      <dgm:t>
        <a:bodyPr/>
        <a:lstStyle/>
        <a:p>
          <a:endParaRPr lang="ru-RU"/>
        </a:p>
      </dgm:t>
    </dgm:pt>
    <dgm:pt modelId="{5CCD05E4-E2F5-460D-A37D-ED9B520647C4}" type="sibTrans" cxnId="{962E37B6-F26D-49BE-A1FF-321CDFD64839}">
      <dgm:prSet/>
      <dgm:spPr/>
      <dgm:t>
        <a:bodyPr/>
        <a:lstStyle/>
        <a:p>
          <a:endParaRPr lang="ru-RU"/>
        </a:p>
      </dgm:t>
    </dgm:pt>
    <dgm:pt modelId="{C64193A6-531B-47A7-B66C-728A571827E7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/>
            <a:t>7.9</a:t>
          </a:r>
          <a:endParaRPr lang="ru-RU" dirty="0"/>
        </a:p>
      </dgm:t>
    </dgm:pt>
    <dgm:pt modelId="{217E421F-7CD8-46DF-BCFC-5973E63130BE}" type="parTrans" cxnId="{A95B6E14-3B3B-41F7-996F-C1337910B829}">
      <dgm:prSet/>
      <dgm:spPr/>
      <dgm:t>
        <a:bodyPr/>
        <a:lstStyle/>
        <a:p>
          <a:endParaRPr lang="ru-RU"/>
        </a:p>
      </dgm:t>
    </dgm:pt>
    <dgm:pt modelId="{E2C3E62A-86E8-41B2-814F-2005627676ED}" type="sibTrans" cxnId="{A95B6E14-3B3B-41F7-996F-C1337910B829}">
      <dgm:prSet/>
      <dgm:spPr/>
      <dgm:t>
        <a:bodyPr/>
        <a:lstStyle/>
        <a:p>
          <a:endParaRPr lang="ru-RU"/>
        </a:p>
      </dgm:t>
    </dgm:pt>
    <dgm:pt modelId="{3B3C4A82-39FA-48D7-997F-7B5170741545}">
      <dgm:prSet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Чистка оконных стекол и светильников проводится по мере их загрязнения.</a:t>
          </a:r>
          <a:endParaRPr lang="ru-RU" dirty="0"/>
        </a:p>
      </dgm:t>
    </dgm:pt>
    <dgm:pt modelId="{CDE02BC6-3991-4853-B690-86D13B2C23C8}" type="parTrans" cxnId="{8683370C-34C0-49A5-892B-381864C0DE1E}">
      <dgm:prSet/>
      <dgm:spPr/>
      <dgm:t>
        <a:bodyPr/>
        <a:lstStyle/>
        <a:p>
          <a:endParaRPr lang="ru-RU"/>
        </a:p>
      </dgm:t>
    </dgm:pt>
    <dgm:pt modelId="{DBE54781-D4FF-4FC9-9C1D-6B78673FD350}" type="sibTrans" cxnId="{8683370C-34C0-49A5-892B-381864C0DE1E}">
      <dgm:prSet/>
      <dgm:spPr/>
      <dgm:t>
        <a:bodyPr/>
        <a:lstStyle/>
        <a:p>
          <a:endParaRPr lang="ru-RU"/>
        </a:p>
      </dgm:t>
    </dgm:pt>
    <dgm:pt modelId="{C39FC59F-2556-471B-98C0-BA00A3400C2B}" type="pres">
      <dgm:prSet presAssocID="{9BDF5889-8F7F-4786-8FB2-AA55189151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1487C9-73E6-4454-B8DF-BB22E3B88ED7}" type="pres">
      <dgm:prSet presAssocID="{6CAB36CE-9A90-42AA-AB38-C2DB76C2F35A}" presName="composite" presStyleCnt="0"/>
      <dgm:spPr/>
    </dgm:pt>
    <dgm:pt modelId="{7537291F-A4E4-45AA-B0E9-B2E14C1DFEF5}" type="pres">
      <dgm:prSet presAssocID="{6CAB36CE-9A90-42AA-AB38-C2DB76C2F35A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CDC3B2-42C9-4C9C-A0EA-7C9C274263FA}" type="pres">
      <dgm:prSet presAssocID="{6CAB36CE-9A90-42AA-AB38-C2DB76C2F35A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923443-C428-4490-9028-28B8D22B60CA}" type="pres">
      <dgm:prSet presAssocID="{771C9935-289F-4180-B9BA-0BEC83D4CAAE}" presName="sp" presStyleCnt="0"/>
      <dgm:spPr/>
    </dgm:pt>
    <dgm:pt modelId="{2D56654E-F3AE-44D7-9387-30F7B70EC5B5}" type="pres">
      <dgm:prSet presAssocID="{7E04AD62-770B-4BF4-8A94-54FE1F629FEC}" presName="composite" presStyleCnt="0"/>
      <dgm:spPr/>
    </dgm:pt>
    <dgm:pt modelId="{AB7931FE-F589-4281-A6A7-1DF3111B02ED}" type="pres">
      <dgm:prSet presAssocID="{7E04AD62-770B-4BF4-8A94-54FE1F629FEC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541BCD-9767-47BA-8982-C1434E8F21F9}" type="pres">
      <dgm:prSet presAssocID="{7E04AD62-770B-4BF4-8A94-54FE1F629FEC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2E0A73-DFA5-4E57-BD26-EAB6D98AA5FB}" type="pres">
      <dgm:prSet presAssocID="{CB934D90-1621-447A-B3A8-20E7B6A46FC7}" presName="sp" presStyleCnt="0"/>
      <dgm:spPr/>
    </dgm:pt>
    <dgm:pt modelId="{DCD2A994-ED24-4F2D-B1B5-129218DDE81B}" type="pres">
      <dgm:prSet presAssocID="{3BDB75BA-2F29-494C-8CE0-B9DB4ABA38C3}" presName="composite" presStyleCnt="0"/>
      <dgm:spPr/>
    </dgm:pt>
    <dgm:pt modelId="{E2323740-CDC7-44BB-ABBF-D3485A69572E}" type="pres">
      <dgm:prSet presAssocID="{3BDB75BA-2F29-494C-8CE0-B9DB4ABA38C3}" presName="parentText" presStyleLbl="alignNode1" presStyleIdx="2" presStyleCnt="4" custLinFactNeighborX="-2137" custLinFactNeighborY="-7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48E63-8834-4F72-921C-57896555568A}" type="pres">
      <dgm:prSet presAssocID="{3BDB75BA-2F29-494C-8CE0-B9DB4ABA38C3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4D0AF-448A-45AA-9B59-E65FF54F388C}" type="pres">
      <dgm:prSet presAssocID="{1926EFD2-1358-41A4-B688-A4880C996DDB}" presName="sp" presStyleCnt="0"/>
      <dgm:spPr/>
    </dgm:pt>
    <dgm:pt modelId="{75ACBCC6-BCFD-411E-A0DE-52EA824AA17B}" type="pres">
      <dgm:prSet presAssocID="{C64193A6-531B-47A7-B66C-728A571827E7}" presName="composite" presStyleCnt="0"/>
      <dgm:spPr/>
    </dgm:pt>
    <dgm:pt modelId="{7157A156-35FB-4A53-BF37-E7510A5C97B4}" type="pres">
      <dgm:prSet presAssocID="{C64193A6-531B-47A7-B66C-728A571827E7}" presName="parentText" presStyleLbl="alignNode1" presStyleIdx="3" presStyleCnt="4" custLinFactNeighborX="-2137" custLinFactNeighborY="-7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314F2E-7130-4524-A592-DA02C09E3EAD}" type="pres">
      <dgm:prSet presAssocID="{C64193A6-531B-47A7-B66C-728A571827E7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C0DE20-ED14-4CF8-B969-E18FF17B6FBB}" type="presOf" srcId="{9BDF5889-8F7F-4786-8FB2-AA55189151A3}" destId="{C39FC59F-2556-471B-98C0-BA00A3400C2B}" srcOrd="0" destOrd="0" presId="urn:microsoft.com/office/officeart/2005/8/layout/chevron2"/>
    <dgm:cxn modelId="{2B3324FF-D957-4ADA-B92B-ADDE3DB95594}" type="presOf" srcId="{353B44D0-3035-4252-9A39-D3F3558EABF4}" destId="{57541BCD-9767-47BA-8982-C1434E8F21F9}" srcOrd="0" destOrd="0" presId="urn:microsoft.com/office/officeart/2005/8/layout/chevron2"/>
    <dgm:cxn modelId="{454C8565-B5E5-400C-A052-EB70B2702EA8}" srcId="{6CAB36CE-9A90-42AA-AB38-C2DB76C2F35A}" destId="{8A70D9D4-DEA7-47D7-9F6A-ABEBBF59018D}" srcOrd="0" destOrd="0" parTransId="{F65FE252-F387-4B5D-AE47-0B3B3781C1D4}" sibTransId="{A96E2767-F1C3-4BE1-B352-DD3445C25816}"/>
    <dgm:cxn modelId="{A95B6E14-3B3B-41F7-996F-C1337910B829}" srcId="{9BDF5889-8F7F-4786-8FB2-AA55189151A3}" destId="{C64193A6-531B-47A7-B66C-728A571827E7}" srcOrd="3" destOrd="0" parTransId="{217E421F-7CD8-46DF-BCFC-5973E63130BE}" sibTransId="{E2C3E62A-86E8-41B2-814F-2005627676ED}"/>
    <dgm:cxn modelId="{5F41284C-5B57-4069-B423-B95854C40771}" type="presOf" srcId="{3BDB75BA-2F29-494C-8CE0-B9DB4ABA38C3}" destId="{E2323740-CDC7-44BB-ABBF-D3485A69572E}" srcOrd="0" destOrd="0" presId="urn:microsoft.com/office/officeart/2005/8/layout/chevron2"/>
    <dgm:cxn modelId="{B70D7519-45E9-40D0-B4B6-A8EBA5387051}" type="presOf" srcId="{3B3C4A82-39FA-48D7-997F-7B5170741545}" destId="{25314F2E-7130-4524-A592-DA02C09E3EAD}" srcOrd="0" destOrd="0" presId="urn:microsoft.com/office/officeart/2005/8/layout/chevron2"/>
    <dgm:cxn modelId="{937AE5BC-5D9B-4541-8D09-AA7009105F21}" type="presOf" srcId="{7E04AD62-770B-4BF4-8A94-54FE1F629FEC}" destId="{AB7931FE-F589-4281-A6A7-1DF3111B02ED}" srcOrd="0" destOrd="0" presId="urn:microsoft.com/office/officeart/2005/8/layout/chevron2"/>
    <dgm:cxn modelId="{034150FD-1157-4D18-98B1-1CD90993A65A}" srcId="{9BDF5889-8F7F-4786-8FB2-AA55189151A3}" destId="{7E04AD62-770B-4BF4-8A94-54FE1F629FEC}" srcOrd="1" destOrd="0" parTransId="{EB4CC29F-6C48-458E-AD00-3207517B5A42}" sibTransId="{CB934D90-1621-447A-B3A8-20E7B6A46FC7}"/>
    <dgm:cxn modelId="{CCD389C3-2D63-4DF6-9F7E-B9E62E1C4338}" srcId="{9BDF5889-8F7F-4786-8FB2-AA55189151A3}" destId="{6CAB36CE-9A90-42AA-AB38-C2DB76C2F35A}" srcOrd="0" destOrd="0" parTransId="{3F5ADE6B-9F1F-4F60-9ED7-2A1730F4EF0A}" sibTransId="{771C9935-289F-4180-B9BA-0BEC83D4CAAE}"/>
    <dgm:cxn modelId="{8683370C-34C0-49A5-892B-381864C0DE1E}" srcId="{C64193A6-531B-47A7-B66C-728A571827E7}" destId="{3B3C4A82-39FA-48D7-997F-7B5170741545}" srcOrd="0" destOrd="0" parTransId="{CDE02BC6-3991-4853-B690-86D13B2C23C8}" sibTransId="{DBE54781-D4FF-4FC9-9C1D-6B78673FD350}"/>
    <dgm:cxn modelId="{630AE997-D93B-474E-A693-522632E73617}" srcId="{7E04AD62-770B-4BF4-8A94-54FE1F629FEC}" destId="{353B44D0-3035-4252-9A39-D3F3558EABF4}" srcOrd="0" destOrd="0" parTransId="{1DA88918-4563-4D4F-92C3-E955FD471FBA}" sibTransId="{7186955D-F1F7-4832-91CC-59DD352CFF6B}"/>
    <dgm:cxn modelId="{962E37B6-F26D-49BE-A1FF-321CDFD64839}" srcId="{3BDB75BA-2F29-494C-8CE0-B9DB4ABA38C3}" destId="{777AA020-6224-490D-8901-3DD52A2B7F44}" srcOrd="0" destOrd="0" parTransId="{C768CD73-78CE-4E06-A610-92052CCFDCCD}" sibTransId="{5CCD05E4-E2F5-460D-A37D-ED9B520647C4}"/>
    <dgm:cxn modelId="{021F933A-0376-4CE2-A3CA-18569A2053EE}" type="presOf" srcId="{C64193A6-531B-47A7-B66C-728A571827E7}" destId="{7157A156-35FB-4A53-BF37-E7510A5C97B4}" srcOrd="0" destOrd="0" presId="urn:microsoft.com/office/officeart/2005/8/layout/chevron2"/>
    <dgm:cxn modelId="{FAC38E27-CA50-4008-B138-49E5D25CACE0}" srcId="{9BDF5889-8F7F-4786-8FB2-AA55189151A3}" destId="{3BDB75BA-2F29-494C-8CE0-B9DB4ABA38C3}" srcOrd="2" destOrd="0" parTransId="{DE75F3E2-50AD-41FD-9ABA-BE2A9D928157}" sibTransId="{1926EFD2-1358-41A4-B688-A4880C996DDB}"/>
    <dgm:cxn modelId="{EB39FD89-1266-4C06-826E-A6F8092C7A96}" type="presOf" srcId="{777AA020-6224-490D-8901-3DD52A2B7F44}" destId="{2E448E63-8834-4F72-921C-57896555568A}" srcOrd="0" destOrd="0" presId="urn:microsoft.com/office/officeart/2005/8/layout/chevron2"/>
    <dgm:cxn modelId="{E7ADBD6D-BB97-42C4-8DD3-0ABF222726F5}" type="presOf" srcId="{6CAB36CE-9A90-42AA-AB38-C2DB76C2F35A}" destId="{7537291F-A4E4-45AA-B0E9-B2E14C1DFEF5}" srcOrd="0" destOrd="0" presId="urn:microsoft.com/office/officeart/2005/8/layout/chevron2"/>
    <dgm:cxn modelId="{CCA46E14-5B85-4B44-8352-F5F9A04C12A8}" type="presOf" srcId="{8A70D9D4-DEA7-47D7-9F6A-ABEBBF59018D}" destId="{2DCDC3B2-42C9-4C9C-A0EA-7C9C274263FA}" srcOrd="0" destOrd="0" presId="urn:microsoft.com/office/officeart/2005/8/layout/chevron2"/>
    <dgm:cxn modelId="{D0F88EBF-74C4-4F65-84C5-53C521EEC859}" type="presParOf" srcId="{C39FC59F-2556-471B-98C0-BA00A3400C2B}" destId="{3C1487C9-73E6-4454-B8DF-BB22E3B88ED7}" srcOrd="0" destOrd="0" presId="urn:microsoft.com/office/officeart/2005/8/layout/chevron2"/>
    <dgm:cxn modelId="{C1436352-256A-4B83-8686-9DAAE4EC5633}" type="presParOf" srcId="{3C1487C9-73E6-4454-B8DF-BB22E3B88ED7}" destId="{7537291F-A4E4-45AA-B0E9-B2E14C1DFEF5}" srcOrd="0" destOrd="0" presId="urn:microsoft.com/office/officeart/2005/8/layout/chevron2"/>
    <dgm:cxn modelId="{107867F4-9E6F-4492-AC4D-F42BCE2C181E}" type="presParOf" srcId="{3C1487C9-73E6-4454-B8DF-BB22E3B88ED7}" destId="{2DCDC3B2-42C9-4C9C-A0EA-7C9C274263FA}" srcOrd="1" destOrd="0" presId="urn:microsoft.com/office/officeart/2005/8/layout/chevron2"/>
    <dgm:cxn modelId="{84B52D00-210F-4CFC-9EFC-A96C8EA624B5}" type="presParOf" srcId="{C39FC59F-2556-471B-98C0-BA00A3400C2B}" destId="{EE923443-C428-4490-9028-28B8D22B60CA}" srcOrd="1" destOrd="0" presId="urn:microsoft.com/office/officeart/2005/8/layout/chevron2"/>
    <dgm:cxn modelId="{3DF870BD-A793-4188-B46F-B5AB370CA279}" type="presParOf" srcId="{C39FC59F-2556-471B-98C0-BA00A3400C2B}" destId="{2D56654E-F3AE-44D7-9387-30F7B70EC5B5}" srcOrd="2" destOrd="0" presId="urn:microsoft.com/office/officeart/2005/8/layout/chevron2"/>
    <dgm:cxn modelId="{E781C327-EA32-402D-92AF-3A9FFAB18027}" type="presParOf" srcId="{2D56654E-F3AE-44D7-9387-30F7B70EC5B5}" destId="{AB7931FE-F589-4281-A6A7-1DF3111B02ED}" srcOrd="0" destOrd="0" presId="urn:microsoft.com/office/officeart/2005/8/layout/chevron2"/>
    <dgm:cxn modelId="{D1C5B2E0-DB56-4DD9-9ABF-FEB16B44CF33}" type="presParOf" srcId="{2D56654E-F3AE-44D7-9387-30F7B70EC5B5}" destId="{57541BCD-9767-47BA-8982-C1434E8F21F9}" srcOrd="1" destOrd="0" presId="urn:microsoft.com/office/officeart/2005/8/layout/chevron2"/>
    <dgm:cxn modelId="{5F84E0B2-208E-4970-9426-78468299E97F}" type="presParOf" srcId="{C39FC59F-2556-471B-98C0-BA00A3400C2B}" destId="{862E0A73-DFA5-4E57-BD26-EAB6D98AA5FB}" srcOrd="3" destOrd="0" presId="urn:microsoft.com/office/officeart/2005/8/layout/chevron2"/>
    <dgm:cxn modelId="{4E5811D8-8461-481C-BFCB-F9C4EDBF6E5B}" type="presParOf" srcId="{C39FC59F-2556-471B-98C0-BA00A3400C2B}" destId="{DCD2A994-ED24-4F2D-B1B5-129218DDE81B}" srcOrd="4" destOrd="0" presId="urn:microsoft.com/office/officeart/2005/8/layout/chevron2"/>
    <dgm:cxn modelId="{8523FFFF-37F0-4E97-B8E8-1C2816AD5DF7}" type="presParOf" srcId="{DCD2A994-ED24-4F2D-B1B5-129218DDE81B}" destId="{E2323740-CDC7-44BB-ABBF-D3485A69572E}" srcOrd="0" destOrd="0" presId="urn:microsoft.com/office/officeart/2005/8/layout/chevron2"/>
    <dgm:cxn modelId="{CCD61F2A-51B8-4EF7-B2BA-B0C77AF24463}" type="presParOf" srcId="{DCD2A994-ED24-4F2D-B1B5-129218DDE81B}" destId="{2E448E63-8834-4F72-921C-57896555568A}" srcOrd="1" destOrd="0" presId="urn:microsoft.com/office/officeart/2005/8/layout/chevron2"/>
    <dgm:cxn modelId="{50B74D47-82E6-4CFB-A2D3-AE9C6D2C458D}" type="presParOf" srcId="{C39FC59F-2556-471B-98C0-BA00A3400C2B}" destId="{20D4D0AF-448A-45AA-9B59-E65FF54F388C}" srcOrd="5" destOrd="0" presId="urn:microsoft.com/office/officeart/2005/8/layout/chevron2"/>
    <dgm:cxn modelId="{5FB8C30F-8B86-4491-B022-5812BF59EC5F}" type="presParOf" srcId="{C39FC59F-2556-471B-98C0-BA00A3400C2B}" destId="{75ACBCC6-BCFD-411E-A0DE-52EA824AA17B}" srcOrd="6" destOrd="0" presId="urn:microsoft.com/office/officeart/2005/8/layout/chevron2"/>
    <dgm:cxn modelId="{7F1C6CE1-DFAB-4F88-A49E-D44999C42BC8}" type="presParOf" srcId="{75ACBCC6-BCFD-411E-A0DE-52EA824AA17B}" destId="{7157A156-35FB-4A53-BF37-E7510A5C97B4}" srcOrd="0" destOrd="0" presId="urn:microsoft.com/office/officeart/2005/8/layout/chevron2"/>
    <dgm:cxn modelId="{62C75E20-C6F9-42C4-B0A9-4DE0D9F6C421}" type="presParOf" srcId="{75ACBCC6-BCFD-411E-A0DE-52EA824AA17B}" destId="{25314F2E-7130-4524-A592-DA02C09E3EAD}" srcOrd="1" destOrd="0" presId="urn:microsoft.com/office/officeart/2005/8/layout/chevron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B4DB2E4-C5FA-4DD1-B423-FF0FE4CCBF5C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5EEDF68-C152-4403-AB14-935F135EDC3B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8.2. Не допускается использование переносных обогревательных приборов, а также обогревателей с инфракрасным излучением.</a:t>
          </a:r>
          <a:endParaRPr lang="ru-RU" b="1" dirty="0">
            <a:solidFill>
              <a:schemeClr val="accent4">
                <a:lumMod val="50000"/>
              </a:schemeClr>
            </a:solidFill>
          </a:endParaRPr>
        </a:p>
      </dgm:t>
    </dgm:pt>
    <dgm:pt modelId="{88E9C7BE-A4AD-4A6D-861A-0E59F5F2EA84}" type="parTrans" cxnId="{E5CC6BF7-DCA0-41CF-95B6-027DB29D9FD1}">
      <dgm:prSet/>
      <dgm:spPr/>
      <dgm:t>
        <a:bodyPr/>
        <a:lstStyle/>
        <a:p>
          <a:endParaRPr lang="ru-RU"/>
        </a:p>
      </dgm:t>
    </dgm:pt>
    <dgm:pt modelId="{64733D17-886B-45C9-BEE5-490546A95F1B}" type="sibTrans" cxnId="{E5CC6BF7-DCA0-41CF-95B6-027DB29D9FD1}">
      <dgm:prSet/>
      <dgm:spPr/>
      <dgm:t>
        <a:bodyPr/>
        <a:lstStyle/>
        <a:p>
          <a:endParaRPr lang="ru-RU"/>
        </a:p>
      </dgm:t>
    </dgm:pt>
    <dgm:pt modelId="{C317E2B7-52A0-448F-B394-1CEC2073AD41}">
      <dgm:prSet/>
      <dgm:spPr/>
      <dgm:t>
        <a:bodyPr/>
        <a:lstStyle/>
        <a:p>
          <a:pPr rtl="0"/>
          <a:r>
            <a:rPr lang="ru-RU" b="1" dirty="0" smtClean="0">
              <a:solidFill>
                <a:srgbClr val="003300"/>
              </a:solidFill>
            </a:rPr>
            <a:t>8.4. Относительная влажность воздуха в помещениях с пребыванием детей должна быть в пределах 40 - 60%, в производственных помещениях пищеблока и </a:t>
          </a:r>
          <a:r>
            <a:rPr lang="ru-RU" b="1" dirty="0" err="1" smtClean="0">
              <a:solidFill>
                <a:srgbClr val="003300"/>
              </a:solidFill>
            </a:rPr>
            <a:t>постирочной</a:t>
          </a:r>
          <a:r>
            <a:rPr lang="ru-RU" b="1" dirty="0" smtClean="0">
              <a:solidFill>
                <a:srgbClr val="003300"/>
              </a:solidFill>
            </a:rPr>
            <a:t> - не более 70%.</a:t>
          </a:r>
          <a:endParaRPr lang="ru-RU" b="1" dirty="0">
            <a:solidFill>
              <a:srgbClr val="003300"/>
            </a:solidFill>
          </a:endParaRPr>
        </a:p>
      </dgm:t>
    </dgm:pt>
    <dgm:pt modelId="{DC4076C0-6AC6-42EA-88EB-955D37A308E3}" type="parTrans" cxnId="{10CB23A0-78A5-46CB-90D6-4A14656F90F8}">
      <dgm:prSet/>
      <dgm:spPr/>
      <dgm:t>
        <a:bodyPr/>
        <a:lstStyle/>
        <a:p>
          <a:endParaRPr lang="ru-RU"/>
        </a:p>
      </dgm:t>
    </dgm:pt>
    <dgm:pt modelId="{091129B4-82CD-4201-A9F3-47124A045921}" type="sibTrans" cxnId="{10CB23A0-78A5-46CB-90D6-4A14656F90F8}">
      <dgm:prSet/>
      <dgm:spPr/>
      <dgm:t>
        <a:bodyPr/>
        <a:lstStyle/>
        <a:p>
          <a:endParaRPr lang="ru-RU"/>
        </a:p>
      </dgm:t>
    </dgm:pt>
    <dgm:pt modelId="{B701DE57-25F1-4FF5-AD64-A31BD62CABAD}">
      <dgm:prSet/>
      <dgm:spPr/>
      <dgm:t>
        <a:bodyPr/>
        <a:lstStyle/>
        <a:p>
          <a:r>
            <a:rPr lang="ru-RU" b="1" dirty="0" smtClean="0">
              <a:solidFill>
                <a:schemeClr val="accent2">
                  <a:lumMod val="50000"/>
                </a:schemeClr>
              </a:solidFill>
            </a:rPr>
            <a:t>8.9. Контроль за температурой воздуха во всех основных помещениях пребывания детей осуществляется с помощью бытовых термометров.</a:t>
          </a:r>
          <a:endParaRPr lang="ru-RU" b="1" dirty="0">
            <a:solidFill>
              <a:schemeClr val="accent2">
                <a:lumMod val="50000"/>
              </a:schemeClr>
            </a:solidFill>
          </a:endParaRPr>
        </a:p>
      </dgm:t>
    </dgm:pt>
    <dgm:pt modelId="{1D0AFE97-A153-4A77-8763-C2DE91B5DEBA}" type="parTrans" cxnId="{A3B87151-F6A4-4A2A-9F4D-18AD06752923}">
      <dgm:prSet/>
      <dgm:spPr/>
      <dgm:t>
        <a:bodyPr/>
        <a:lstStyle/>
        <a:p>
          <a:endParaRPr lang="ru-RU"/>
        </a:p>
      </dgm:t>
    </dgm:pt>
    <dgm:pt modelId="{FACED1CF-11B1-43F4-8E0C-5534C92EA4A5}" type="sibTrans" cxnId="{A3B87151-F6A4-4A2A-9F4D-18AD06752923}">
      <dgm:prSet/>
      <dgm:spPr/>
      <dgm:t>
        <a:bodyPr/>
        <a:lstStyle/>
        <a:p>
          <a:endParaRPr lang="ru-RU"/>
        </a:p>
      </dgm:t>
    </dgm:pt>
    <dgm:pt modelId="{92009C85-84E0-4248-84A3-63CCA1090929}" type="pres">
      <dgm:prSet presAssocID="{DB4DB2E4-C5FA-4DD1-B423-FF0FE4CCBF5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3F2A0A-CDC5-46A1-8825-F45854B8D675}" type="pres">
      <dgm:prSet presAssocID="{45EEDF68-C152-4403-AB14-935F135EDC3B}" presName="composite" presStyleCnt="0"/>
      <dgm:spPr/>
    </dgm:pt>
    <dgm:pt modelId="{9D7EC90C-2D16-4FC6-82B8-9A12B6722ED5}" type="pres">
      <dgm:prSet presAssocID="{45EEDF68-C152-4403-AB14-935F135EDC3B}" presName="imgShp" presStyleLbl="fgImgPlace1" presStyleIdx="0" presStyleCnt="3" custScaleX="176005" custScaleY="162673" custLinFactNeighborX="-75547" custLinFactNeighborY="3272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glow rad="101600">
            <a:schemeClr val="accent3">
              <a:satMod val="175000"/>
              <a:alpha val="40000"/>
            </a:schemeClr>
          </a:glow>
        </a:effectLst>
      </dgm:spPr>
    </dgm:pt>
    <dgm:pt modelId="{541F2DAD-8B8B-47A9-807B-15FECD94C717}" type="pres">
      <dgm:prSet presAssocID="{45EEDF68-C152-4403-AB14-935F135EDC3B}" presName="txShp" presStyleLbl="node1" presStyleIdx="0" presStyleCnt="3" custScaleX="122390" custLinFactNeighborX="13047" custLinFactNeighborY="-33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9B478-96DF-4E7C-BB81-41D505ADEEED}" type="pres">
      <dgm:prSet presAssocID="{64733D17-886B-45C9-BEE5-490546A95F1B}" presName="spacing" presStyleCnt="0"/>
      <dgm:spPr/>
    </dgm:pt>
    <dgm:pt modelId="{C344EC24-5168-45E7-BEDF-D7813EF00EEF}" type="pres">
      <dgm:prSet presAssocID="{C317E2B7-52A0-448F-B394-1CEC2073AD41}" presName="composite" presStyleCnt="0"/>
      <dgm:spPr/>
    </dgm:pt>
    <dgm:pt modelId="{3C08D551-6F6C-4742-A723-D755D765EF17}" type="pres">
      <dgm:prSet presAssocID="{C317E2B7-52A0-448F-B394-1CEC2073AD41}" presName="imgShp" presStyleLbl="fgImgPlace1" presStyleIdx="1" presStyleCnt="3" custScaleX="187304" custScaleY="184251" custLinFactNeighborX="-66504" custLinFactNeighborY="-10691"/>
      <dgm:spPr>
        <a:blipFill rotWithShape="0">
          <a:blip xmlns:r="http://schemas.openxmlformats.org/officeDocument/2006/relationships" r:embed="rId2"/>
          <a:stretch>
            <a:fillRect/>
          </a:stretch>
        </a:blipFill>
        <a:effectLst>
          <a:innerShdw blurRad="114300">
            <a:prstClr val="black"/>
          </a:innerShdw>
        </a:effectLst>
      </dgm:spPr>
    </dgm:pt>
    <dgm:pt modelId="{CEC5CDD3-2ECB-484F-B184-D45FBBF05E43}" type="pres">
      <dgm:prSet presAssocID="{C317E2B7-52A0-448F-B394-1CEC2073AD41}" presName="txShp" presStyleLbl="node1" presStyleIdx="1" presStyleCnt="3" custScaleX="118357" custLinFactNeighborX="12813" custLinFactNeighborY="-158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3A59E-7091-4CFC-89DC-A847A147A4CC}" type="pres">
      <dgm:prSet presAssocID="{091129B4-82CD-4201-A9F3-47124A045921}" presName="spacing" presStyleCnt="0"/>
      <dgm:spPr/>
    </dgm:pt>
    <dgm:pt modelId="{E5434A4B-9680-43AE-9D1C-F13B4E41AE1A}" type="pres">
      <dgm:prSet presAssocID="{B701DE57-25F1-4FF5-AD64-A31BD62CABAD}" presName="composite" presStyleCnt="0"/>
      <dgm:spPr/>
    </dgm:pt>
    <dgm:pt modelId="{BA8551D3-B1F4-4811-8416-3AA8AD8A6AEE}" type="pres">
      <dgm:prSet presAssocID="{B701DE57-25F1-4FF5-AD64-A31BD62CABAD}" presName="imgShp" presStyleLbl="fgImgPlace1" presStyleIdx="2" presStyleCnt="3" custScaleX="174192" custScaleY="156568" custLinFactNeighborX="-68835" custLinFactNeighborY="-16851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7887EC07-05C0-4C18-9A89-3D615D48A6D8}" type="pres">
      <dgm:prSet presAssocID="{B701DE57-25F1-4FF5-AD64-A31BD62CABAD}" presName="txShp" presStyleLbl="node1" presStyleIdx="2" presStyleCnt="3" custScaleX="116345" custLinFactNeighborX="14659" custLinFactNeighborY="-120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934848-3C61-4BD7-82CC-D1B2B8F6A70F}" type="presOf" srcId="{45EEDF68-C152-4403-AB14-935F135EDC3B}" destId="{541F2DAD-8B8B-47A9-807B-15FECD94C717}" srcOrd="0" destOrd="0" presId="urn:microsoft.com/office/officeart/2005/8/layout/vList3"/>
    <dgm:cxn modelId="{545F873D-F47D-4952-9F38-3F819C79157F}" type="presOf" srcId="{B701DE57-25F1-4FF5-AD64-A31BD62CABAD}" destId="{7887EC07-05C0-4C18-9A89-3D615D48A6D8}" srcOrd="0" destOrd="0" presId="urn:microsoft.com/office/officeart/2005/8/layout/vList3"/>
    <dgm:cxn modelId="{28C4C333-EF94-4952-AB91-AE504B1BA5A2}" type="presOf" srcId="{C317E2B7-52A0-448F-B394-1CEC2073AD41}" destId="{CEC5CDD3-2ECB-484F-B184-D45FBBF05E43}" srcOrd="0" destOrd="0" presId="urn:microsoft.com/office/officeart/2005/8/layout/vList3"/>
    <dgm:cxn modelId="{E5CC6BF7-DCA0-41CF-95B6-027DB29D9FD1}" srcId="{DB4DB2E4-C5FA-4DD1-B423-FF0FE4CCBF5C}" destId="{45EEDF68-C152-4403-AB14-935F135EDC3B}" srcOrd="0" destOrd="0" parTransId="{88E9C7BE-A4AD-4A6D-861A-0E59F5F2EA84}" sibTransId="{64733D17-886B-45C9-BEE5-490546A95F1B}"/>
    <dgm:cxn modelId="{A3B87151-F6A4-4A2A-9F4D-18AD06752923}" srcId="{DB4DB2E4-C5FA-4DD1-B423-FF0FE4CCBF5C}" destId="{B701DE57-25F1-4FF5-AD64-A31BD62CABAD}" srcOrd="2" destOrd="0" parTransId="{1D0AFE97-A153-4A77-8763-C2DE91B5DEBA}" sibTransId="{FACED1CF-11B1-43F4-8E0C-5534C92EA4A5}"/>
    <dgm:cxn modelId="{10CB23A0-78A5-46CB-90D6-4A14656F90F8}" srcId="{DB4DB2E4-C5FA-4DD1-B423-FF0FE4CCBF5C}" destId="{C317E2B7-52A0-448F-B394-1CEC2073AD41}" srcOrd="1" destOrd="0" parTransId="{DC4076C0-6AC6-42EA-88EB-955D37A308E3}" sibTransId="{091129B4-82CD-4201-A9F3-47124A045921}"/>
    <dgm:cxn modelId="{E7CBCD0B-5DEC-4DD2-8EF8-BAB0388CC673}" type="presOf" srcId="{DB4DB2E4-C5FA-4DD1-B423-FF0FE4CCBF5C}" destId="{92009C85-84E0-4248-84A3-63CCA1090929}" srcOrd="0" destOrd="0" presId="urn:microsoft.com/office/officeart/2005/8/layout/vList3"/>
    <dgm:cxn modelId="{6FFDF96F-ADED-4972-B99A-D7628A6264A2}" type="presParOf" srcId="{92009C85-84E0-4248-84A3-63CCA1090929}" destId="{523F2A0A-CDC5-46A1-8825-F45854B8D675}" srcOrd="0" destOrd="0" presId="urn:microsoft.com/office/officeart/2005/8/layout/vList3"/>
    <dgm:cxn modelId="{DB654AFD-2422-4CDD-B4D6-7BBAF5D8D3C7}" type="presParOf" srcId="{523F2A0A-CDC5-46A1-8825-F45854B8D675}" destId="{9D7EC90C-2D16-4FC6-82B8-9A12B6722ED5}" srcOrd="0" destOrd="0" presId="urn:microsoft.com/office/officeart/2005/8/layout/vList3"/>
    <dgm:cxn modelId="{73277254-28C7-4492-BA31-46D238771433}" type="presParOf" srcId="{523F2A0A-CDC5-46A1-8825-F45854B8D675}" destId="{541F2DAD-8B8B-47A9-807B-15FECD94C717}" srcOrd="1" destOrd="0" presId="urn:microsoft.com/office/officeart/2005/8/layout/vList3"/>
    <dgm:cxn modelId="{BF56969F-0BE2-4174-8BCB-0E9CE466CA32}" type="presParOf" srcId="{92009C85-84E0-4248-84A3-63CCA1090929}" destId="{4049B478-96DF-4E7C-BB81-41D505ADEEED}" srcOrd="1" destOrd="0" presId="urn:microsoft.com/office/officeart/2005/8/layout/vList3"/>
    <dgm:cxn modelId="{6C6826E7-23E9-4A54-AC6A-283D44441EAD}" type="presParOf" srcId="{92009C85-84E0-4248-84A3-63CCA1090929}" destId="{C344EC24-5168-45E7-BEDF-D7813EF00EEF}" srcOrd="2" destOrd="0" presId="urn:microsoft.com/office/officeart/2005/8/layout/vList3"/>
    <dgm:cxn modelId="{F437311F-8185-467F-90C7-364E7B1F457C}" type="presParOf" srcId="{C344EC24-5168-45E7-BEDF-D7813EF00EEF}" destId="{3C08D551-6F6C-4742-A723-D755D765EF17}" srcOrd="0" destOrd="0" presId="urn:microsoft.com/office/officeart/2005/8/layout/vList3"/>
    <dgm:cxn modelId="{B1F400DE-5B56-4072-A6F4-9035C8C912A6}" type="presParOf" srcId="{C344EC24-5168-45E7-BEDF-D7813EF00EEF}" destId="{CEC5CDD3-2ECB-484F-B184-D45FBBF05E43}" srcOrd="1" destOrd="0" presId="urn:microsoft.com/office/officeart/2005/8/layout/vList3"/>
    <dgm:cxn modelId="{763903CE-B40A-4B65-B843-5768F5814452}" type="presParOf" srcId="{92009C85-84E0-4248-84A3-63CCA1090929}" destId="{2613A59E-7091-4CFC-89DC-A847A147A4CC}" srcOrd="3" destOrd="0" presId="urn:microsoft.com/office/officeart/2005/8/layout/vList3"/>
    <dgm:cxn modelId="{CF636B9D-B1B3-4A0D-B2F8-C7E95CD8BC56}" type="presParOf" srcId="{92009C85-84E0-4248-84A3-63CCA1090929}" destId="{E5434A4B-9680-43AE-9D1C-F13B4E41AE1A}" srcOrd="4" destOrd="0" presId="urn:microsoft.com/office/officeart/2005/8/layout/vList3"/>
    <dgm:cxn modelId="{C19AC6EC-F839-4071-AE8D-F77927B06817}" type="presParOf" srcId="{E5434A4B-9680-43AE-9D1C-F13B4E41AE1A}" destId="{BA8551D3-B1F4-4811-8416-3AA8AD8A6AEE}" srcOrd="0" destOrd="0" presId="urn:microsoft.com/office/officeart/2005/8/layout/vList3"/>
    <dgm:cxn modelId="{83CCD551-5E59-4B72-9270-F7BE3B84D278}" type="presParOf" srcId="{E5434A4B-9680-43AE-9D1C-F13B4E41AE1A}" destId="{7887EC07-05C0-4C18-9A89-3D615D48A6D8}" srcOrd="1" destOrd="0" presId="urn:microsoft.com/office/officeart/2005/8/layout/vList3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D9F2049-4FDC-4AB0-B8F8-DB282AFC9A7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977CCF41-0B8D-4604-BB2E-C1E770ACBA04}">
      <dgm:prSet phldrT="[Текст]"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1400" dirty="0" smtClean="0"/>
            <a:t>Сквозное проветривание проводят не менее 10 минут через каждые 1,5 часа. В помещениях групповых и спальнях во всех климатических районах, кроме IА, IБ, IГ климатических подрайонов, следует обеспечить естественное сквозное или угловое проветривание. Проветривание через туалетные комнаты не допускается.</a:t>
          </a:r>
          <a:endParaRPr lang="ru-RU" sz="1400" dirty="0"/>
        </a:p>
      </dgm:t>
    </dgm:pt>
    <dgm:pt modelId="{FC279814-12D8-42FD-8AE5-632B147DF741}" type="parTrans" cxnId="{4A34DB02-EA31-4C55-9BCA-43DC594BD1F0}">
      <dgm:prSet/>
      <dgm:spPr/>
      <dgm:t>
        <a:bodyPr/>
        <a:lstStyle/>
        <a:p>
          <a:endParaRPr lang="ru-RU"/>
        </a:p>
      </dgm:t>
    </dgm:pt>
    <dgm:pt modelId="{073CC2CD-44B9-44E6-BC7A-8EAC2E3E7887}" type="sibTrans" cxnId="{4A34DB02-EA31-4C55-9BCA-43DC594BD1F0}">
      <dgm:prSet/>
      <dgm:spPr/>
      <dgm:t>
        <a:bodyPr/>
        <a:lstStyle/>
        <a:p>
          <a:endParaRPr lang="ru-RU"/>
        </a:p>
      </dgm:t>
    </dgm:pt>
    <dgm:pt modelId="{EBC20DE4-EEFB-40F1-849F-144E5BAD7AA6}">
      <dgm:prSet phldrT="[Текст]" custT="1"/>
      <dgm:spPr>
        <a:ln>
          <a:solidFill>
            <a:srgbClr val="0070C0"/>
          </a:solidFill>
        </a:ln>
      </dgm:spPr>
      <dgm:t>
        <a:bodyPr/>
        <a:lstStyle/>
        <a:p>
          <a:r>
            <a:rPr lang="ru-RU" sz="1400" dirty="0" smtClean="0"/>
            <a:t>Длительность проветривания зависит от температуры наружного воздуха, направления ветра, эффективности отопительной системы. Проветривание проводится в отсутствие детей и заканчивается за 30 минут до их прихода с прогулки или занятий.</a:t>
          </a:r>
          <a:endParaRPr lang="ru-RU" sz="1400" dirty="0"/>
        </a:p>
      </dgm:t>
    </dgm:pt>
    <dgm:pt modelId="{C6314103-E527-460C-8B93-00A1F0B4246B}" type="parTrans" cxnId="{AA1F8BDE-8D30-4B85-9870-840014FB5917}">
      <dgm:prSet/>
      <dgm:spPr/>
      <dgm:t>
        <a:bodyPr/>
        <a:lstStyle/>
        <a:p>
          <a:endParaRPr lang="ru-RU"/>
        </a:p>
      </dgm:t>
    </dgm:pt>
    <dgm:pt modelId="{74784607-2927-42FD-9726-5E87E0002EB7}" type="sibTrans" cxnId="{AA1F8BDE-8D30-4B85-9870-840014FB5917}">
      <dgm:prSet/>
      <dgm:spPr/>
      <dgm:t>
        <a:bodyPr/>
        <a:lstStyle/>
        <a:p>
          <a:endParaRPr lang="ru-RU"/>
        </a:p>
      </dgm:t>
    </dgm:pt>
    <dgm:pt modelId="{5F29629F-9760-43B2-A03E-E1F6355DEE5A}">
      <dgm:prSet phldrT="[Текст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400" dirty="0" smtClean="0"/>
            <a:t>При проветривании допускается кратковременное снижение температуры воздуха в помещении, но не более чем на 2 - 4 °C.</a:t>
          </a:r>
          <a:endParaRPr lang="ru-RU" sz="1400" dirty="0"/>
        </a:p>
      </dgm:t>
    </dgm:pt>
    <dgm:pt modelId="{197D8D35-5703-4959-AC15-538F9E793363}" type="parTrans" cxnId="{5BD96E07-0BD7-41C0-A0B8-AB3ADE8860B6}">
      <dgm:prSet/>
      <dgm:spPr/>
      <dgm:t>
        <a:bodyPr/>
        <a:lstStyle/>
        <a:p>
          <a:endParaRPr lang="ru-RU"/>
        </a:p>
      </dgm:t>
    </dgm:pt>
    <dgm:pt modelId="{5F62A836-D08A-4981-9B16-1B5FCAC677A5}" type="sibTrans" cxnId="{5BD96E07-0BD7-41C0-A0B8-AB3ADE8860B6}">
      <dgm:prSet/>
      <dgm:spPr/>
      <dgm:t>
        <a:bodyPr/>
        <a:lstStyle/>
        <a:p>
          <a:endParaRPr lang="ru-RU"/>
        </a:p>
      </dgm:t>
    </dgm:pt>
    <dgm:pt modelId="{F89EDEE5-4DF3-46B2-83F7-37604F8EE5C8}">
      <dgm:prSet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z="1400" dirty="0" smtClean="0"/>
            <a:t>В присутствии детей допускается широкая односторонняя аэрация всех помещений в теплое время года.</a:t>
          </a:r>
          <a:endParaRPr lang="ru-RU" sz="1400" dirty="0"/>
        </a:p>
      </dgm:t>
    </dgm:pt>
    <dgm:pt modelId="{A7CEAAE4-C011-45EF-83D9-6B6F1BD89EB9}" type="parTrans" cxnId="{EB1884C5-8E56-45DC-97E6-B4EACACE24DF}">
      <dgm:prSet/>
      <dgm:spPr/>
      <dgm:t>
        <a:bodyPr/>
        <a:lstStyle/>
        <a:p>
          <a:endParaRPr lang="ru-RU"/>
        </a:p>
      </dgm:t>
    </dgm:pt>
    <dgm:pt modelId="{33FF439C-30E3-4392-87F2-69C7A8274897}" type="sibTrans" cxnId="{EB1884C5-8E56-45DC-97E6-B4EACACE24DF}">
      <dgm:prSet/>
      <dgm:spPr/>
      <dgm:t>
        <a:bodyPr/>
        <a:lstStyle/>
        <a:p>
          <a:endParaRPr lang="ru-RU"/>
        </a:p>
      </dgm:t>
    </dgm:pt>
    <dgm:pt modelId="{1E7D4D42-AEA2-4747-8E09-3823CDC2C640}">
      <dgm:prSet custT="1"/>
      <dgm:spPr>
        <a:ln>
          <a:solidFill>
            <a:srgbClr val="FFC000"/>
          </a:solidFill>
        </a:ln>
      </dgm:spPr>
      <dgm:t>
        <a:bodyPr/>
        <a:lstStyle/>
        <a:p>
          <a:r>
            <a:rPr lang="ru-RU" sz="1400" dirty="0" smtClean="0"/>
            <a:t>В помещениях спален сквозное проветривание проводится до дневного сна.</a:t>
          </a:r>
          <a:endParaRPr lang="ru-RU" sz="1400" dirty="0"/>
        </a:p>
      </dgm:t>
    </dgm:pt>
    <dgm:pt modelId="{B5C94FF6-609E-4D01-A126-00C2A6F77B31}" type="parTrans" cxnId="{7A0E0DC9-640D-4603-8B8A-A8BB6C452459}">
      <dgm:prSet/>
      <dgm:spPr/>
      <dgm:t>
        <a:bodyPr/>
        <a:lstStyle/>
        <a:p>
          <a:endParaRPr lang="ru-RU"/>
        </a:p>
      </dgm:t>
    </dgm:pt>
    <dgm:pt modelId="{79310767-CBA4-485D-97EA-FAC62F9E309B}" type="sibTrans" cxnId="{7A0E0DC9-640D-4603-8B8A-A8BB6C452459}">
      <dgm:prSet/>
      <dgm:spPr/>
      <dgm:t>
        <a:bodyPr/>
        <a:lstStyle/>
        <a:p>
          <a:endParaRPr lang="ru-RU"/>
        </a:p>
      </dgm:t>
    </dgm:pt>
    <dgm:pt modelId="{D6562EDC-7FC7-4974-8A7D-5AA0B9807BF8}">
      <dgm:prSet custT="1"/>
      <dgm:spPr>
        <a:ln>
          <a:solidFill>
            <a:srgbClr val="C00000"/>
          </a:solidFill>
        </a:ln>
      </dgm:spPr>
      <dgm:t>
        <a:bodyPr/>
        <a:lstStyle/>
        <a:p>
          <a:r>
            <a:rPr lang="ru-RU" sz="1400" dirty="0" smtClean="0"/>
            <a:t>При проветривании во время сна фрамуги, форточки открываются с одной стороны и закрывают за 30 минут до подъема.</a:t>
          </a:r>
          <a:endParaRPr lang="ru-RU" sz="1400" dirty="0"/>
        </a:p>
      </dgm:t>
    </dgm:pt>
    <dgm:pt modelId="{75146A28-8076-41B5-93EB-3E883B67AEF8}" type="parTrans" cxnId="{FC712B78-61AF-417E-A687-37F680A3DF18}">
      <dgm:prSet/>
      <dgm:spPr/>
      <dgm:t>
        <a:bodyPr/>
        <a:lstStyle/>
        <a:p>
          <a:endParaRPr lang="ru-RU"/>
        </a:p>
      </dgm:t>
    </dgm:pt>
    <dgm:pt modelId="{9E7CEE50-C6B1-4B77-922A-F5638165C77C}" type="sibTrans" cxnId="{FC712B78-61AF-417E-A687-37F680A3DF18}">
      <dgm:prSet/>
      <dgm:spPr/>
      <dgm:t>
        <a:bodyPr/>
        <a:lstStyle/>
        <a:p>
          <a:endParaRPr lang="ru-RU"/>
        </a:p>
      </dgm:t>
    </dgm:pt>
    <dgm:pt modelId="{7B37E10D-EB9D-4FC4-9B36-CAA968F2B128}">
      <dgm:prSet custT="1"/>
      <dgm:spPr>
        <a:ln>
          <a:solidFill>
            <a:srgbClr val="00B050"/>
          </a:solidFill>
        </a:ln>
      </dgm:spPr>
      <dgm:t>
        <a:bodyPr/>
        <a:lstStyle/>
        <a:p>
          <a:r>
            <a:rPr lang="ru-RU" sz="1400" dirty="0" smtClean="0"/>
            <a:t>В холодное время года фрамуги, форточки закрываются за 10 минут до отхода ко сну детей.</a:t>
          </a:r>
          <a:endParaRPr lang="ru-RU" sz="1400" dirty="0"/>
        </a:p>
      </dgm:t>
    </dgm:pt>
    <dgm:pt modelId="{4478043E-74C5-4A2A-8918-83922E5AF131}" type="parTrans" cxnId="{81B20666-182E-4FD6-B088-ED0361C3BF9D}">
      <dgm:prSet/>
      <dgm:spPr/>
      <dgm:t>
        <a:bodyPr/>
        <a:lstStyle/>
        <a:p>
          <a:endParaRPr lang="ru-RU"/>
        </a:p>
      </dgm:t>
    </dgm:pt>
    <dgm:pt modelId="{E7A18B63-B873-4CEA-90EB-C0C5B569BD3B}" type="sibTrans" cxnId="{81B20666-182E-4FD6-B088-ED0361C3BF9D}">
      <dgm:prSet/>
      <dgm:spPr/>
      <dgm:t>
        <a:bodyPr/>
        <a:lstStyle/>
        <a:p>
          <a:endParaRPr lang="ru-RU"/>
        </a:p>
      </dgm:t>
    </dgm:pt>
    <dgm:pt modelId="{06857B2A-D683-40F6-AFD5-0E5D52C8B375}">
      <dgm:prSet custT="1"/>
      <dgm:spPr>
        <a:ln>
          <a:solidFill>
            <a:srgbClr val="FFFF00"/>
          </a:solidFill>
        </a:ln>
      </dgm:spPr>
      <dgm:t>
        <a:bodyPr/>
        <a:lstStyle/>
        <a:p>
          <a:r>
            <a:rPr lang="ru-RU" sz="1400" dirty="0" smtClean="0"/>
            <a:t>В теплое время года сон (дневной и ночной) организуется при открытых окнах (избегая сквозняка).</a:t>
          </a:r>
          <a:endParaRPr lang="ru-RU" sz="1400" dirty="0"/>
        </a:p>
      </dgm:t>
    </dgm:pt>
    <dgm:pt modelId="{27E2904F-A2A7-4805-BA3A-214E23937A68}" type="parTrans" cxnId="{CD11CAF1-281F-47FC-B8BC-099F63229773}">
      <dgm:prSet/>
      <dgm:spPr/>
      <dgm:t>
        <a:bodyPr/>
        <a:lstStyle/>
        <a:p>
          <a:endParaRPr lang="ru-RU"/>
        </a:p>
      </dgm:t>
    </dgm:pt>
    <dgm:pt modelId="{09378B6D-2366-4487-8760-3247885CAF48}" type="sibTrans" cxnId="{CD11CAF1-281F-47FC-B8BC-099F63229773}">
      <dgm:prSet/>
      <dgm:spPr/>
      <dgm:t>
        <a:bodyPr/>
        <a:lstStyle/>
        <a:p>
          <a:endParaRPr lang="ru-RU"/>
        </a:p>
      </dgm:t>
    </dgm:pt>
    <dgm:pt modelId="{D1164605-75EF-4839-BDB0-AA7186A71CB0}" type="pres">
      <dgm:prSet presAssocID="{CD9F2049-4FDC-4AB0-B8F8-DB282AFC9A7D}" presName="compositeShape" presStyleCnt="0">
        <dgm:presLayoutVars>
          <dgm:dir/>
          <dgm:resizeHandles/>
        </dgm:presLayoutVars>
      </dgm:prSet>
      <dgm:spPr/>
    </dgm:pt>
    <dgm:pt modelId="{C4AEEB81-C062-4149-9E28-D446C3847738}" type="pres">
      <dgm:prSet presAssocID="{CD9F2049-4FDC-4AB0-B8F8-DB282AFC9A7D}" presName="pyramid" presStyleLbl="node1" presStyleIdx="0" presStyleCnt="1" custAng="0" custScaleX="83305" custScaleY="100000" custLinFactNeighborX="-8933"/>
      <dgm:sp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</dgm:spPr>
    </dgm:pt>
    <dgm:pt modelId="{1C55F2A0-2E2F-4F3D-B3F9-200589A2324E}" type="pres">
      <dgm:prSet presAssocID="{CD9F2049-4FDC-4AB0-B8F8-DB282AFC9A7D}" presName="theList" presStyleCnt="0"/>
      <dgm:spPr/>
    </dgm:pt>
    <dgm:pt modelId="{0DCB04C3-ACDB-459E-A09E-AE028BDD383A}" type="pres">
      <dgm:prSet presAssocID="{977CCF41-0B8D-4604-BB2E-C1E770ACBA04}" presName="aNode" presStyleLbl="fgAcc1" presStyleIdx="0" presStyleCnt="8" custScaleX="180154" custScaleY="299285" custLinFactY="-60645" custLinFactNeighborX="3340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7E0AA5-50D3-44E5-8C10-6A41F0446E6D}" type="pres">
      <dgm:prSet presAssocID="{977CCF41-0B8D-4604-BB2E-C1E770ACBA04}" presName="aSpace" presStyleCnt="0"/>
      <dgm:spPr/>
    </dgm:pt>
    <dgm:pt modelId="{0AE64C40-5E70-4FBD-B6C7-D800B50A8CCC}" type="pres">
      <dgm:prSet presAssocID="{F89EDEE5-4DF3-46B2-83F7-37604F8EE5C8}" presName="aNode" presStyleLbl="fgAcc1" presStyleIdx="1" presStyleCnt="8" custScaleX="180154" custScaleY="218380" custLinFactY="-41718" custLinFactNeighborX="1935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5AF8EF-A81D-438E-8F4B-E8B01D82B5C5}" type="pres">
      <dgm:prSet presAssocID="{F89EDEE5-4DF3-46B2-83F7-37604F8EE5C8}" presName="aSpace" presStyleCnt="0"/>
      <dgm:spPr/>
    </dgm:pt>
    <dgm:pt modelId="{DAC7A765-B444-4DC7-AB9E-33C8E0C514A7}" type="pres">
      <dgm:prSet presAssocID="{EBC20DE4-EEFB-40F1-849F-144E5BAD7AA6}" presName="aNode" presStyleLbl="fgAcc1" presStyleIdx="2" presStyleCnt="8" custScaleX="179174" custScaleY="246943" custLinFactY="-8370" custLinFactNeighborX="1984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1B811D-5ECF-400D-BAC7-39C3312DE903}" type="pres">
      <dgm:prSet presAssocID="{EBC20DE4-EEFB-40F1-849F-144E5BAD7AA6}" presName="aSpace" presStyleCnt="0"/>
      <dgm:spPr/>
    </dgm:pt>
    <dgm:pt modelId="{2C8E84F2-CDCB-41C4-8393-CB67A6D6C4EA}" type="pres">
      <dgm:prSet presAssocID="{5F29629F-9760-43B2-A03E-E1F6355DEE5A}" presName="aNode" presStyleLbl="fgAcc1" presStyleIdx="3" presStyleCnt="8" custScaleX="179335" custScaleY="173103" custLinFactY="23454" custLinFactNeighborX="1966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5184BF-6871-49CD-8176-66ED837BB9D1}" type="pres">
      <dgm:prSet presAssocID="{5F29629F-9760-43B2-A03E-E1F6355DEE5A}" presName="aSpace" presStyleCnt="0"/>
      <dgm:spPr/>
    </dgm:pt>
    <dgm:pt modelId="{DB3DE1D5-7C1B-4B4B-9B5B-2A68EFE6E2AB}" type="pres">
      <dgm:prSet presAssocID="{D6562EDC-7FC7-4974-8A7D-5AA0B9807BF8}" presName="aNode" presStyleLbl="fgAcc1" presStyleIdx="4" presStyleCnt="8" custScaleX="179869" custScaleY="185284" custLinFactY="71397" custLinFactNeighborX="1940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086EEA-6AC1-4FED-B5D1-60E4B9BB715C}" type="pres">
      <dgm:prSet presAssocID="{D6562EDC-7FC7-4974-8A7D-5AA0B9807BF8}" presName="aSpace" presStyleCnt="0"/>
      <dgm:spPr/>
    </dgm:pt>
    <dgm:pt modelId="{0683640F-7753-46C4-8660-08336CE2BD83}" type="pres">
      <dgm:prSet presAssocID="{1E7D4D42-AEA2-4747-8E09-3823CDC2C640}" presName="aNode" presStyleLbl="fgAcc1" presStyleIdx="5" presStyleCnt="8" custScaleX="179267" custScaleY="193934" custLinFactY="91816" custLinFactNeighborX="2343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166708-899C-4701-B5F6-1FEC5D896C2F}" type="pres">
      <dgm:prSet presAssocID="{1E7D4D42-AEA2-4747-8E09-3823CDC2C640}" presName="aSpace" presStyleCnt="0"/>
      <dgm:spPr/>
    </dgm:pt>
    <dgm:pt modelId="{EEA98B4B-3864-49F9-8181-B6FB4D94B7B8}" type="pres">
      <dgm:prSet presAssocID="{7B37E10D-EB9D-4FC4-9B36-CAA968F2B128}" presName="aNode" presStyleLbl="fgAcc1" presStyleIdx="6" presStyleCnt="8" custScaleX="179452" custScaleY="202356" custLinFactY="125395" custLinFactNeighborX="19400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15FA9-8BFD-4DDE-B2A4-B3D3D245756D}" type="pres">
      <dgm:prSet presAssocID="{7B37E10D-EB9D-4FC4-9B36-CAA968F2B128}" presName="aSpace" presStyleCnt="0"/>
      <dgm:spPr/>
    </dgm:pt>
    <dgm:pt modelId="{E26812D6-243D-443B-8F4E-FF1F2927700B}" type="pres">
      <dgm:prSet presAssocID="{06857B2A-D683-40F6-AFD5-0E5D52C8B375}" presName="aNode" presStyleLbl="fgAcc1" presStyleIdx="7" presStyleCnt="8" custScaleX="180560" custScaleY="186725" custLinFactY="200992" custLinFactNeighborX="16448" custLinFactNeighborY="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708E4C-8A71-41CC-B1A1-010F977E5436}" type="pres">
      <dgm:prSet presAssocID="{06857B2A-D683-40F6-AFD5-0E5D52C8B375}" presName="aSpace" presStyleCnt="0"/>
      <dgm:spPr/>
    </dgm:pt>
  </dgm:ptLst>
  <dgm:cxnLst>
    <dgm:cxn modelId="{5419EB26-0116-4981-ABB0-3373CBE27F18}" type="presOf" srcId="{977CCF41-0B8D-4604-BB2E-C1E770ACBA04}" destId="{0DCB04C3-ACDB-459E-A09E-AE028BDD383A}" srcOrd="0" destOrd="0" presId="urn:microsoft.com/office/officeart/2005/8/layout/pyramid2"/>
    <dgm:cxn modelId="{4A34DB02-EA31-4C55-9BCA-43DC594BD1F0}" srcId="{CD9F2049-4FDC-4AB0-B8F8-DB282AFC9A7D}" destId="{977CCF41-0B8D-4604-BB2E-C1E770ACBA04}" srcOrd="0" destOrd="0" parTransId="{FC279814-12D8-42FD-8AE5-632B147DF741}" sibTransId="{073CC2CD-44B9-44E6-BC7A-8EAC2E3E7887}"/>
    <dgm:cxn modelId="{EB1884C5-8E56-45DC-97E6-B4EACACE24DF}" srcId="{CD9F2049-4FDC-4AB0-B8F8-DB282AFC9A7D}" destId="{F89EDEE5-4DF3-46B2-83F7-37604F8EE5C8}" srcOrd="1" destOrd="0" parTransId="{A7CEAAE4-C011-45EF-83D9-6B6F1BD89EB9}" sibTransId="{33FF439C-30E3-4392-87F2-69C7A8274897}"/>
    <dgm:cxn modelId="{AA1F8BDE-8D30-4B85-9870-840014FB5917}" srcId="{CD9F2049-4FDC-4AB0-B8F8-DB282AFC9A7D}" destId="{EBC20DE4-EEFB-40F1-849F-144E5BAD7AA6}" srcOrd="2" destOrd="0" parTransId="{C6314103-E527-460C-8B93-00A1F0B4246B}" sibTransId="{74784607-2927-42FD-9726-5E87E0002EB7}"/>
    <dgm:cxn modelId="{32122A6D-3842-4013-B36C-0F90A0CDD38D}" type="presOf" srcId="{CD9F2049-4FDC-4AB0-B8F8-DB282AFC9A7D}" destId="{D1164605-75EF-4839-BDB0-AA7186A71CB0}" srcOrd="0" destOrd="0" presId="urn:microsoft.com/office/officeart/2005/8/layout/pyramid2"/>
    <dgm:cxn modelId="{FC712B78-61AF-417E-A687-37F680A3DF18}" srcId="{CD9F2049-4FDC-4AB0-B8F8-DB282AFC9A7D}" destId="{D6562EDC-7FC7-4974-8A7D-5AA0B9807BF8}" srcOrd="4" destOrd="0" parTransId="{75146A28-8076-41B5-93EB-3E883B67AEF8}" sibTransId="{9E7CEE50-C6B1-4B77-922A-F5638165C77C}"/>
    <dgm:cxn modelId="{81B20666-182E-4FD6-B088-ED0361C3BF9D}" srcId="{CD9F2049-4FDC-4AB0-B8F8-DB282AFC9A7D}" destId="{7B37E10D-EB9D-4FC4-9B36-CAA968F2B128}" srcOrd="6" destOrd="0" parTransId="{4478043E-74C5-4A2A-8918-83922E5AF131}" sibTransId="{E7A18B63-B873-4CEA-90EB-C0C5B569BD3B}"/>
    <dgm:cxn modelId="{2171CF91-D7A8-4BFB-A2E0-6C7787F17B1D}" type="presOf" srcId="{F89EDEE5-4DF3-46B2-83F7-37604F8EE5C8}" destId="{0AE64C40-5E70-4FBD-B6C7-D800B50A8CCC}" srcOrd="0" destOrd="0" presId="urn:microsoft.com/office/officeart/2005/8/layout/pyramid2"/>
    <dgm:cxn modelId="{177F05BB-2D10-46E1-B7A5-1FF3C22D52BA}" type="presOf" srcId="{EBC20DE4-EEFB-40F1-849F-144E5BAD7AA6}" destId="{DAC7A765-B444-4DC7-AB9E-33C8E0C514A7}" srcOrd="0" destOrd="0" presId="urn:microsoft.com/office/officeart/2005/8/layout/pyramid2"/>
    <dgm:cxn modelId="{A161B790-B847-4DB6-A482-7D6C9E8678DF}" type="presOf" srcId="{1E7D4D42-AEA2-4747-8E09-3823CDC2C640}" destId="{0683640F-7753-46C4-8660-08336CE2BD83}" srcOrd="0" destOrd="0" presId="urn:microsoft.com/office/officeart/2005/8/layout/pyramid2"/>
    <dgm:cxn modelId="{CD11CAF1-281F-47FC-B8BC-099F63229773}" srcId="{CD9F2049-4FDC-4AB0-B8F8-DB282AFC9A7D}" destId="{06857B2A-D683-40F6-AFD5-0E5D52C8B375}" srcOrd="7" destOrd="0" parTransId="{27E2904F-A2A7-4805-BA3A-214E23937A68}" sibTransId="{09378B6D-2366-4487-8760-3247885CAF48}"/>
    <dgm:cxn modelId="{2D482EAD-5427-4BA8-BB78-302CE4EC3788}" type="presOf" srcId="{5F29629F-9760-43B2-A03E-E1F6355DEE5A}" destId="{2C8E84F2-CDCB-41C4-8393-CB67A6D6C4EA}" srcOrd="0" destOrd="0" presId="urn:microsoft.com/office/officeart/2005/8/layout/pyramid2"/>
    <dgm:cxn modelId="{5BD96E07-0BD7-41C0-A0B8-AB3ADE8860B6}" srcId="{CD9F2049-4FDC-4AB0-B8F8-DB282AFC9A7D}" destId="{5F29629F-9760-43B2-A03E-E1F6355DEE5A}" srcOrd="3" destOrd="0" parTransId="{197D8D35-5703-4959-AC15-538F9E793363}" sibTransId="{5F62A836-D08A-4981-9B16-1B5FCAC677A5}"/>
    <dgm:cxn modelId="{63F5D783-F6DC-4608-A43E-032CD88B27A9}" type="presOf" srcId="{06857B2A-D683-40F6-AFD5-0E5D52C8B375}" destId="{E26812D6-243D-443B-8F4E-FF1F2927700B}" srcOrd="0" destOrd="0" presId="urn:microsoft.com/office/officeart/2005/8/layout/pyramid2"/>
    <dgm:cxn modelId="{7A0E0DC9-640D-4603-8B8A-A8BB6C452459}" srcId="{CD9F2049-4FDC-4AB0-B8F8-DB282AFC9A7D}" destId="{1E7D4D42-AEA2-4747-8E09-3823CDC2C640}" srcOrd="5" destOrd="0" parTransId="{B5C94FF6-609E-4D01-A126-00C2A6F77B31}" sibTransId="{79310767-CBA4-485D-97EA-FAC62F9E309B}"/>
    <dgm:cxn modelId="{0DB5F689-8101-4D06-AE6C-2885BD3AF767}" type="presOf" srcId="{7B37E10D-EB9D-4FC4-9B36-CAA968F2B128}" destId="{EEA98B4B-3864-49F9-8181-B6FB4D94B7B8}" srcOrd="0" destOrd="0" presId="urn:microsoft.com/office/officeart/2005/8/layout/pyramid2"/>
    <dgm:cxn modelId="{9F5F756C-98F6-44A8-90CE-08094ACC6CFB}" type="presOf" srcId="{D6562EDC-7FC7-4974-8A7D-5AA0B9807BF8}" destId="{DB3DE1D5-7C1B-4B4B-9B5B-2A68EFE6E2AB}" srcOrd="0" destOrd="0" presId="urn:microsoft.com/office/officeart/2005/8/layout/pyramid2"/>
    <dgm:cxn modelId="{BBF513AA-1D79-4BC2-94F3-7687DD10B538}" type="presParOf" srcId="{D1164605-75EF-4839-BDB0-AA7186A71CB0}" destId="{C4AEEB81-C062-4149-9E28-D446C3847738}" srcOrd="0" destOrd="0" presId="urn:microsoft.com/office/officeart/2005/8/layout/pyramid2"/>
    <dgm:cxn modelId="{973CD546-D3E2-42C8-9D70-B71828C83BE9}" type="presParOf" srcId="{D1164605-75EF-4839-BDB0-AA7186A71CB0}" destId="{1C55F2A0-2E2F-4F3D-B3F9-200589A2324E}" srcOrd="1" destOrd="0" presId="urn:microsoft.com/office/officeart/2005/8/layout/pyramid2"/>
    <dgm:cxn modelId="{F13EF120-DD3C-4BC5-AAD2-2F9FFBD18AC1}" type="presParOf" srcId="{1C55F2A0-2E2F-4F3D-B3F9-200589A2324E}" destId="{0DCB04C3-ACDB-459E-A09E-AE028BDD383A}" srcOrd="0" destOrd="0" presId="urn:microsoft.com/office/officeart/2005/8/layout/pyramid2"/>
    <dgm:cxn modelId="{2C1AD523-BF93-4389-B518-F5AA48EC9DEF}" type="presParOf" srcId="{1C55F2A0-2E2F-4F3D-B3F9-200589A2324E}" destId="{927E0AA5-50D3-44E5-8C10-6A41F0446E6D}" srcOrd="1" destOrd="0" presId="urn:microsoft.com/office/officeart/2005/8/layout/pyramid2"/>
    <dgm:cxn modelId="{EE5DD4C2-FAE1-4248-80DA-8C92AAB660D8}" type="presParOf" srcId="{1C55F2A0-2E2F-4F3D-B3F9-200589A2324E}" destId="{0AE64C40-5E70-4FBD-B6C7-D800B50A8CCC}" srcOrd="2" destOrd="0" presId="urn:microsoft.com/office/officeart/2005/8/layout/pyramid2"/>
    <dgm:cxn modelId="{24B96EA9-EC14-408C-AAF0-42EBB616D67E}" type="presParOf" srcId="{1C55F2A0-2E2F-4F3D-B3F9-200589A2324E}" destId="{5E5AF8EF-A81D-438E-8F4B-E8B01D82B5C5}" srcOrd="3" destOrd="0" presId="urn:microsoft.com/office/officeart/2005/8/layout/pyramid2"/>
    <dgm:cxn modelId="{44DBAED1-4D0B-4AE0-9B14-8C053A62956A}" type="presParOf" srcId="{1C55F2A0-2E2F-4F3D-B3F9-200589A2324E}" destId="{DAC7A765-B444-4DC7-AB9E-33C8E0C514A7}" srcOrd="4" destOrd="0" presId="urn:microsoft.com/office/officeart/2005/8/layout/pyramid2"/>
    <dgm:cxn modelId="{6A73223B-9B9F-4636-AAE1-712CF9A544C5}" type="presParOf" srcId="{1C55F2A0-2E2F-4F3D-B3F9-200589A2324E}" destId="{821B811D-5ECF-400D-BAC7-39C3312DE903}" srcOrd="5" destOrd="0" presId="urn:microsoft.com/office/officeart/2005/8/layout/pyramid2"/>
    <dgm:cxn modelId="{C5637956-8A18-4C7B-808B-48FA99BE6C29}" type="presParOf" srcId="{1C55F2A0-2E2F-4F3D-B3F9-200589A2324E}" destId="{2C8E84F2-CDCB-41C4-8393-CB67A6D6C4EA}" srcOrd="6" destOrd="0" presId="urn:microsoft.com/office/officeart/2005/8/layout/pyramid2"/>
    <dgm:cxn modelId="{46D61B41-5F3B-464C-AC74-41E667962EC9}" type="presParOf" srcId="{1C55F2A0-2E2F-4F3D-B3F9-200589A2324E}" destId="{665184BF-6871-49CD-8176-66ED837BB9D1}" srcOrd="7" destOrd="0" presId="urn:microsoft.com/office/officeart/2005/8/layout/pyramid2"/>
    <dgm:cxn modelId="{D06DE50A-5A3C-4655-918D-DE53A400E346}" type="presParOf" srcId="{1C55F2A0-2E2F-4F3D-B3F9-200589A2324E}" destId="{DB3DE1D5-7C1B-4B4B-9B5B-2A68EFE6E2AB}" srcOrd="8" destOrd="0" presId="urn:microsoft.com/office/officeart/2005/8/layout/pyramid2"/>
    <dgm:cxn modelId="{0CC16858-FC2D-4F27-9DC8-0DD9389D2983}" type="presParOf" srcId="{1C55F2A0-2E2F-4F3D-B3F9-200589A2324E}" destId="{56086EEA-6AC1-4FED-B5D1-60E4B9BB715C}" srcOrd="9" destOrd="0" presId="urn:microsoft.com/office/officeart/2005/8/layout/pyramid2"/>
    <dgm:cxn modelId="{EAE3D0F8-E177-4F25-82B5-1DC879201F8C}" type="presParOf" srcId="{1C55F2A0-2E2F-4F3D-B3F9-200589A2324E}" destId="{0683640F-7753-46C4-8660-08336CE2BD83}" srcOrd="10" destOrd="0" presId="urn:microsoft.com/office/officeart/2005/8/layout/pyramid2"/>
    <dgm:cxn modelId="{D34CE9E1-8CA7-45E1-982A-699749CB15AA}" type="presParOf" srcId="{1C55F2A0-2E2F-4F3D-B3F9-200589A2324E}" destId="{D2166708-899C-4701-B5F6-1FEC5D896C2F}" srcOrd="11" destOrd="0" presId="urn:microsoft.com/office/officeart/2005/8/layout/pyramid2"/>
    <dgm:cxn modelId="{59DBDA3A-E467-40F3-A868-42D5A2AAD1CB}" type="presParOf" srcId="{1C55F2A0-2E2F-4F3D-B3F9-200589A2324E}" destId="{EEA98B4B-3864-49F9-8181-B6FB4D94B7B8}" srcOrd="12" destOrd="0" presId="urn:microsoft.com/office/officeart/2005/8/layout/pyramid2"/>
    <dgm:cxn modelId="{8C360E01-1FFE-48AD-A617-7E143F94C539}" type="presParOf" srcId="{1C55F2A0-2E2F-4F3D-B3F9-200589A2324E}" destId="{EEB15FA9-8BFD-4DDE-B2A4-B3D3D245756D}" srcOrd="13" destOrd="0" presId="urn:microsoft.com/office/officeart/2005/8/layout/pyramid2"/>
    <dgm:cxn modelId="{3596EB30-34B1-45E6-B0A5-7B47198A20FD}" type="presParOf" srcId="{1C55F2A0-2E2F-4F3D-B3F9-200589A2324E}" destId="{E26812D6-243D-443B-8F4E-FF1F2927700B}" srcOrd="14" destOrd="0" presId="urn:microsoft.com/office/officeart/2005/8/layout/pyramid2"/>
    <dgm:cxn modelId="{DA9F94C3-0058-46B0-9360-BF2ACD6C6532}" type="presParOf" srcId="{1C55F2A0-2E2F-4F3D-B3F9-200589A2324E}" destId="{60708E4C-8A71-41CC-B1A1-010F977E5436}" srcOrd="15" destOrd="0" presId="urn:microsoft.com/office/officeart/2005/8/layout/pyramid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CCFFCC"/>
            </a:gs>
            <a:gs pos="75000">
              <a:srgbClr val="C3EFF5"/>
            </a:gs>
            <a:gs pos="100000">
              <a:srgbClr val="66FF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&#1075;&#1086;&#1088;&#1086;&#1076;&#1089;&#1082;&#1086;&#1081;-&#1089;&#1091;&#1076;.&#1088;&#1092;/kontakt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857760"/>
            <a:ext cx="9144000" cy="1714512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СанПиН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2.4.1.3049-13 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3000" dirty="0" smtClean="0">
                <a:solidFill>
                  <a:schemeClr val="accent3">
                    <a:lumMod val="50000"/>
                  </a:schemeClr>
                </a:solidFill>
              </a:rPr>
              <a:t>Утверждены постановлением Главного государственного санитарного врача Российской Федерации от 15 мая 2013 г. N 26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8215370" cy="4786345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САНИТАРНО-ЭПИДЕМИОЛОГИЧЕСКИЕ ТРЕБОВАНИЯ К УСТРОЙСТВУ, СОДЕРЖАНИЮ И ОРГАНИЗАЦИИ РЕЖИМА РАБОТЫ ДОШКОЛЬНЫХ ОБРАЗОВАТЕЛЬНЫХ ОРГАНИЗАЦИЙ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ru-RU" sz="3100" dirty="0" smtClean="0"/>
              <a:t>VII. Требования к естественному и искусственному</a:t>
            </a:r>
            <a:br>
              <a:rPr lang="ru-RU" sz="3100" dirty="0" smtClean="0"/>
            </a:br>
            <a:r>
              <a:rPr lang="ru-RU" sz="3100" dirty="0" smtClean="0"/>
              <a:t>освещению помещений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357298"/>
          <a:ext cx="9144000" cy="550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VII. Требования к естественному и искусственному</a:t>
            </a:r>
            <a:br>
              <a:rPr lang="ru-RU" sz="2800" dirty="0" smtClean="0"/>
            </a:br>
            <a:r>
              <a:rPr lang="ru-RU" sz="2800" dirty="0" smtClean="0"/>
              <a:t>освещению помещений</a:t>
            </a: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214422"/>
          <a:ext cx="822960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VIII. Требования к отоплению и вентиляции</a:t>
            </a:r>
            <a:br>
              <a:rPr lang="ru-RU" sz="2800" dirty="0" smtClean="0"/>
            </a:b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71546"/>
          <a:ext cx="9144000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VIII. Требования к отоплению и вентиляции</a:t>
            </a:r>
            <a:br>
              <a:rPr lang="ru-RU" sz="2800" dirty="0" smtClean="0"/>
            </a:b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28670"/>
          <a:ext cx="9144000" cy="5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17633145">
            <a:off x="-407806" y="4884352"/>
            <a:ext cx="3323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Проветривание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Цилиндр 10"/>
          <p:cNvSpPr/>
          <p:nvPr/>
        </p:nvSpPr>
        <p:spPr>
          <a:xfrm>
            <a:off x="857224" y="1714488"/>
            <a:ext cx="7429552" cy="5143512"/>
          </a:xfrm>
          <a:prstGeom prst="can">
            <a:avLst>
              <a:gd name="adj" fmla="val 48496"/>
            </a:avLst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511288"/>
          </a:xfrm>
        </p:spPr>
        <p:txBody>
          <a:bodyPr>
            <a:noAutofit/>
          </a:bodyPr>
          <a:lstStyle/>
          <a:p>
            <a:r>
              <a:rPr lang="ru-RU" sz="2800" dirty="0" smtClean="0"/>
              <a:t>XI. Требования к приему детей в дошкольные</a:t>
            </a:r>
            <a:br>
              <a:rPr lang="ru-RU" sz="2800" dirty="0" smtClean="0"/>
            </a:br>
            <a:r>
              <a:rPr lang="ru-RU" sz="2800" dirty="0" smtClean="0"/>
              <a:t>образовательные организации, режиму дня и организации</a:t>
            </a:r>
            <a:br>
              <a:rPr lang="ru-RU" sz="2800" dirty="0" smtClean="0"/>
            </a:br>
            <a:r>
              <a:rPr lang="ru-RU" sz="2800" dirty="0" smtClean="0"/>
              <a:t>воспитательно-образовательного процесса</a:t>
            </a:r>
            <a:endParaRPr lang="ru-RU" sz="2800" dirty="0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214414" y="2071678"/>
            <a:ext cx="700092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11.2. Ежедневный утренний прием детей проводится воспитателями и (или) медицинскими работниками, которые опрашивают родителей о состоянии здоровья детей. По показаниям (при наличии катаральных явлений, явлений интоксикации) ребенку проводится термометрия.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7290" y="4357694"/>
            <a:ext cx="685804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Выявленные больные дети или дети с подозрением на заболевание в дошкольные образовательные организации не принимаются; заболевших в течение дня детей изолируют от здоровых детей (временно размещают в помещениях медицинского блока) до прихода родителей или их госпитализации в лечебно-профилактическую организацию с информированием родителей.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r>
              <a:rPr lang="ru-RU" sz="2800" dirty="0" smtClean="0"/>
              <a:t>XI. Требования к приему детей в дошкольные</a:t>
            </a:r>
            <a:br>
              <a:rPr lang="ru-RU" sz="2800" dirty="0" smtClean="0"/>
            </a:br>
            <a:r>
              <a:rPr lang="ru-RU" sz="2800" dirty="0" smtClean="0"/>
              <a:t>образовательные организации, режиму дня и организации</a:t>
            </a:r>
            <a:br>
              <a:rPr lang="ru-RU" sz="2800" dirty="0" smtClean="0"/>
            </a:br>
            <a:r>
              <a:rPr lang="ru-RU" sz="2800" dirty="0" smtClean="0"/>
              <a:t>воспитательно-образовательного процесса</a:t>
            </a:r>
            <a:endParaRPr lang="ru-RU" sz="2800" dirty="0"/>
          </a:p>
        </p:txBody>
      </p:sp>
      <p:sp>
        <p:nvSpPr>
          <p:cNvPr id="4" name="Шестиугольник 3"/>
          <p:cNvSpPr/>
          <p:nvPr/>
        </p:nvSpPr>
        <p:spPr>
          <a:xfrm>
            <a:off x="1928794" y="2071678"/>
            <a:ext cx="5857916" cy="4572032"/>
          </a:xfrm>
          <a:prstGeom prst="hex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r="100000" b="100000"/>
            </a:path>
            <a:tileRect l="-100000" t="-100000"/>
          </a:gra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143240" y="2571744"/>
            <a:ext cx="36433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11.3. После перенесенного заболевания, а также отсутствия более 5 дней (за исключением выходных и праздничных дней) детей принимают в дошкольные образовательные организации только при наличии справки с указанием диагноза, длительности заболевания, сведений об отсутствии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контакт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 с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инфекционными больными.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r>
              <a:rPr lang="ru-RU" sz="2800" dirty="0" smtClean="0"/>
              <a:t>XI. Требования к приему детей в дошкольные</a:t>
            </a:r>
            <a:br>
              <a:rPr lang="ru-RU" sz="2800" dirty="0" smtClean="0"/>
            </a:br>
            <a:r>
              <a:rPr lang="ru-RU" sz="2800" dirty="0" smtClean="0"/>
              <a:t>образовательные организации, режиму дня и организации</a:t>
            </a:r>
            <a:br>
              <a:rPr lang="ru-RU" sz="2800" dirty="0" smtClean="0"/>
            </a:br>
            <a:r>
              <a:rPr lang="ru-RU" sz="2800" dirty="0" smtClean="0"/>
              <a:t>воспитательно-образовательного процесса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57364"/>
          <a:ext cx="8229600" cy="426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r>
              <a:rPr lang="ru-RU" sz="2800" dirty="0" smtClean="0"/>
              <a:t>XI. Требования к приему детей в дошкольные</a:t>
            </a:r>
            <a:br>
              <a:rPr lang="ru-RU" sz="2800" dirty="0" smtClean="0"/>
            </a:br>
            <a:r>
              <a:rPr lang="ru-RU" sz="2800" dirty="0" smtClean="0"/>
              <a:t>образовательные организации, режиму дня и организации</a:t>
            </a:r>
            <a:br>
              <a:rPr lang="ru-RU" sz="2800" dirty="0" smtClean="0"/>
            </a:br>
            <a:r>
              <a:rPr lang="ru-RU" sz="2800" dirty="0" smtClean="0"/>
              <a:t>воспитательно-образовательного процесса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857364"/>
          <a:ext cx="9144000" cy="5000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17775208">
            <a:off x="-249256" y="4724511"/>
            <a:ext cx="338609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Прогулки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Капля 8"/>
          <p:cNvSpPr/>
          <p:nvPr/>
        </p:nvSpPr>
        <p:spPr>
          <a:xfrm rot="12702749">
            <a:off x="3410059" y="1799571"/>
            <a:ext cx="2120329" cy="1615784"/>
          </a:xfrm>
          <a:prstGeom prst="teardrop">
            <a:avLst>
              <a:gd name="adj" fmla="val 12102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r>
              <a:rPr lang="ru-RU" sz="2800" dirty="0" smtClean="0"/>
              <a:t>XI. Требования к приему детей в дошкольные</a:t>
            </a:r>
            <a:br>
              <a:rPr lang="ru-RU" sz="2800" dirty="0" smtClean="0"/>
            </a:br>
            <a:r>
              <a:rPr lang="ru-RU" sz="2800" dirty="0" smtClean="0"/>
              <a:t>образовательные организации, режиму дня и организации</a:t>
            </a:r>
            <a:br>
              <a:rPr lang="ru-RU" sz="2800" dirty="0" smtClean="0"/>
            </a:br>
            <a:r>
              <a:rPr lang="ru-RU" sz="2800" dirty="0" smtClean="0"/>
              <a:t>воспитательно-образовательного процесса</a:t>
            </a:r>
            <a:endParaRPr lang="ru-RU" sz="2800" dirty="0"/>
          </a:p>
        </p:txBody>
      </p:sp>
      <p:pic>
        <p:nvPicPr>
          <p:cNvPr id="6" name="Содержимое 5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7323705">
            <a:off x="148920" y="1807555"/>
            <a:ext cx="868135" cy="936836"/>
          </a:xfrm>
        </p:spPr>
      </p:pic>
      <p:sp>
        <p:nvSpPr>
          <p:cNvPr id="7" name="Выноска со стрелкой вправо 6"/>
          <p:cNvSpPr/>
          <p:nvPr/>
        </p:nvSpPr>
        <p:spPr>
          <a:xfrm rot="1228755">
            <a:off x="1030248" y="2104159"/>
            <a:ext cx="1643074" cy="1285884"/>
          </a:xfrm>
          <a:prstGeom prst="right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571868" y="2071678"/>
            <a:ext cx="1428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3300"/>
                </a:solidFill>
              </a:rPr>
              <a:t>Для детей дошкольного возраста</a:t>
            </a:r>
            <a:endParaRPr lang="ru-RU" sz="1600" b="1" dirty="0">
              <a:solidFill>
                <a:srgbClr val="0033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538" y="2357430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Дневной сон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4876" y="2714620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3300"/>
                </a:solidFill>
              </a:rPr>
              <a:t>2-2,5 часа</a:t>
            </a:r>
            <a:endParaRPr lang="ru-RU" sz="1600" b="1" dirty="0">
              <a:solidFill>
                <a:srgbClr val="003300"/>
              </a:solidFill>
            </a:endParaRPr>
          </a:p>
        </p:txBody>
      </p:sp>
      <p:sp>
        <p:nvSpPr>
          <p:cNvPr id="12" name="Капля 11"/>
          <p:cNvSpPr/>
          <p:nvPr/>
        </p:nvSpPr>
        <p:spPr>
          <a:xfrm rot="19689791">
            <a:off x="232586" y="3797057"/>
            <a:ext cx="3272159" cy="2627757"/>
          </a:xfrm>
          <a:prstGeom prst="teardrop">
            <a:avLst>
              <a:gd name="adj" fmla="val 10399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14348" y="4214818"/>
            <a:ext cx="25717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Для детей от 1 года до 1,5 года дневной сон организуют дважды в первую и вторую половину дня общей продолжительностью до 3,5 часов. Оптимальным является организация дневного сна на воздухе (веранды).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4" name="Капля 13"/>
          <p:cNvSpPr/>
          <p:nvPr/>
        </p:nvSpPr>
        <p:spPr>
          <a:xfrm rot="15859897">
            <a:off x="3289255" y="3881364"/>
            <a:ext cx="2843656" cy="2294530"/>
          </a:xfrm>
          <a:prstGeom prst="teardrop">
            <a:avLst>
              <a:gd name="adj" fmla="val 143453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571868" y="4071942"/>
            <a:ext cx="23574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Для детей от 1,5 до 3 лет дневной сон организуют однократно продолжительностью не менее 3 часов.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Пятно 1 15"/>
          <p:cNvSpPr/>
          <p:nvPr/>
        </p:nvSpPr>
        <p:spPr>
          <a:xfrm>
            <a:off x="5357818" y="1500174"/>
            <a:ext cx="3786182" cy="300039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143636" y="2285992"/>
            <a:ext cx="2643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Перед сном не рекомендуется проведение подвижных эмоциональных игр, закаливающих процедур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Пятно 1 17"/>
          <p:cNvSpPr/>
          <p:nvPr/>
        </p:nvSpPr>
        <p:spPr>
          <a:xfrm>
            <a:off x="5715008" y="3929066"/>
            <a:ext cx="3428992" cy="292893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357950" y="4714884"/>
            <a:ext cx="25717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Во время сна детей присутствие воспитателя (или его помощника) в спальне обязательно.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428992" y="1857364"/>
            <a:ext cx="3714776" cy="3143272"/>
          </a:xfrm>
          <a:prstGeom prst="ellipse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rgbClr val="FFFF00"/>
              </a:gs>
            </a:gsLst>
          </a:gradFill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r>
              <a:rPr lang="ru-RU" sz="2800" dirty="0" smtClean="0"/>
              <a:t>XI. Требования к приему детей в дошкольные</a:t>
            </a:r>
            <a:br>
              <a:rPr lang="ru-RU" sz="2800" dirty="0" smtClean="0"/>
            </a:br>
            <a:r>
              <a:rPr lang="ru-RU" sz="2800" dirty="0" smtClean="0"/>
              <a:t>образовательные организации, режиму дня и организации</a:t>
            </a:r>
            <a:br>
              <a:rPr lang="ru-RU" sz="2800" dirty="0" smtClean="0"/>
            </a:br>
            <a:r>
              <a:rPr lang="ru-RU" sz="2800" dirty="0" smtClean="0"/>
              <a:t>воспитательно-образовательного процесса</a:t>
            </a:r>
            <a:endParaRPr lang="ru-RU" sz="2800" dirty="0"/>
          </a:p>
        </p:txBody>
      </p:sp>
      <p:pic>
        <p:nvPicPr>
          <p:cNvPr id="4" name="Содержимое 3" descr="i (1)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42908" y="2857496"/>
            <a:ext cx="9929882" cy="4000504"/>
          </a:xfrm>
        </p:spPr>
      </p:pic>
      <p:sp>
        <p:nvSpPr>
          <p:cNvPr id="6" name="TextBox 5"/>
          <p:cNvSpPr txBox="1"/>
          <p:nvPr/>
        </p:nvSpPr>
        <p:spPr>
          <a:xfrm>
            <a:off x="4214810" y="2214554"/>
            <a:ext cx="285752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11.8. На самостоятельную деятельность детей 3 - 7 лет (игры, подготовка к образовательной деятельности, личная гигиена) в режиме дня должно отводиться не менее 3 - 4 часов.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27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7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27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700" b="1" dirty="0" smtClean="0">
                <a:solidFill>
                  <a:schemeClr val="accent3">
                    <a:lumMod val="50000"/>
                  </a:schemeClr>
                </a:solidFill>
              </a:rPr>
              <a:t>ПОСТАНОВЛЕНИЕ от 15 мая 2013 г. N 26 ОБ УТВЕРЖДЕНИИ САНПИН 2.4.1.3049-13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7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XI. Требования к приему детей в дошкольные</a:t>
            </a:r>
            <a:br>
              <a:rPr lang="ru-RU" sz="2400" dirty="0" smtClean="0"/>
            </a:br>
            <a:r>
              <a:rPr lang="ru-RU" sz="2400" dirty="0" smtClean="0"/>
              <a:t>образовательные организации, режиму дня и организации</a:t>
            </a:r>
            <a:br>
              <a:rPr lang="ru-RU" sz="2400" dirty="0" smtClean="0"/>
            </a:br>
            <a:r>
              <a:rPr lang="ru-RU" sz="2400" dirty="0" smtClean="0"/>
              <a:t>воспитательно-образовательного процесса</a:t>
            </a:r>
            <a:endParaRPr lang="ru-RU" sz="2400" dirty="0"/>
          </a:p>
        </p:txBody>
      </p:sp>
      <p:pic>
        <p:nvPicPr>
          <p:cNvPr id="4" name="Содержимое 3" descr="i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6116" y="1571612"/>
            <a:ext cx="2596533" cy="2071702"/>
          </a:xfrm>
        </p:spPr>
      </p:pic>
      <p:sp>
        <p:nvSpPr>
          <p:cNvPr id="6" name="Загнутый угол 5"/>
          <p:cNvSpPr/>
          <p:nvPr/>
        </p:nvSpPr>
        <p:spPr>
          <a:xfrm>
            <a:off x="428596" y="2000240"/>
            <a:ext cx="2214578" cy="2928958"/>
          </a:xfrm>
          <a:prstGeom prst="foldedCorne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нутый угол 6"/>
          <p:cNvSpPr/>
          <p:nvPr/>
        </p:nvSpPr>
        <p:spPr>
          <a:xfrm>
            <a:off x="3643306" y="3714752"/>
            <a:ext cx="2143140" cy="2643206"/>
          </a:xfrm>
          <a:prstGeom prst="foldedCorne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нутый угол 7"/>
          <p:cNvSpPr/>
          <p:nvPr/>
        </p:nvSpPr>
        <p:spPr>
          <a:xfrm>
            <a:off x="6429388" y="1928802"/>
            <a:ext cx="2000264" cy="2571768"/>
          </a:xfrm>
          <a:prstGeom prst="foldedCorne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28596" y="2143116"/>
            <a:ext cx="22145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детей раннего возраста от 1,5 до 3 лет длительность непрерывной непосредственно образовательной деятельности не должна превышать 10 мин.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786182" y="3786190"/>
            <a:ext cx="2000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Допускается осуществлять образовательную деятельность в первую и во вторую половину дня (по 8 - 10 минут).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500826" y="2000240"/>
            <a:ext cx="2000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Допускается осуществлять образовательную деятельность на игровой площадке во время прогулки.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XI. Требования к приему детей в дошкольные</a:t>
            </a:r>
            <a:br>
              <a:rPr lang="ru-RU" sz="2400" dirty="0" smtClean="0"/>
            </a:br>
            <a:r>
              <a:rPr lang="ru-RU" sz="2400" dirty="0" smtClean="0"/>
              <a:t>образовательные организации, режиму дня и организации</a:t>
            </a:r>
            <a:br>
              <a:rPr lang="ru-RU" sz="2400" dirty="0" smtClean="0"/>
            </a:br>
            <a:r>
              <a:rPr lang="ru-RU" sz="2400" dirty="0" smtClean="0"/>
              <a:t>воспитательно-образовательного процесса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71604" y="1643050"/>
            <a:ext cx="6643734" cy="78581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071670" y="1714488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11.10. Продолжительность непрерывной непосредственно образовательной деятельности для детей: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214282" y="2571744"/>
            <a:ext cx="2000264" cy="192882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28596" y="2928934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 3 до 4-х лет - не более 15 минут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2000232" y="4714884"/>
            <a:ext cx="2000264" cy="192882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072066" y="4643446"/>
            <a:ext cx="2000264" cy="192882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643702" y="2571744"/>
            <a:ext cx="2000264" cy="192882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214546" y="5072074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 4-х до 5-ти лет - не более 20 минут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286380" y="5072074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 5 до 6-ти лет - не более 25 мину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786578" y="3000372"/>
            <a:ext cx="1928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 6-ти до 7-ми лет - не более 30 минут.</a:t>
            </a:r>
          </a:p>
          <a:p>
            <a:endParaRPr lang="ru-RU" dirty="0"/>
          </a:p>
        </p:txBody>
      </p:sp>
      <p:cxnSp>
        <p:nvCxnSpPr>
          <p:cNvPr id="19" name="Скругленная соединительная линия 18"/>
          <p:cNvCxnSpPr/>
          <p:nvPr/>
        </p:nvCxnSpPr>
        <p:spPr>
          <a:xfrm rot="10800000" flipV="1">
            <a:off x="2071670" y="2357430"/>
            <a:ext cx="857256" cy="71438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кругленная соединительная линия 20"/>
          <p:cNvCxnSpPr/>
          <p:nvPr/>
        </p:nvCxnSpPr>
        <p:spPr>
          <a:xfrm rot="5400000">
            <a:off x="2000232" y="3071810"/>
            <a:ext cx="2357454" cy="107157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кругленная соединительная линия 22"/>
          <p:cNvCxnSpPr>
            <a:stCxn id="7" idx="2"/>
          </p:cNvCxnSpPr>
          <p:nvPr/>
        </p:nvCxnSpPr>
        <p:spPr>
          <a:xfrm rot="16200000" flipH="1">
            <a:off x="4411263" y="2911075"/>
            <a:ext cx="2357456" cy="139304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кругленная соединительная линия 24"/>
          <p:cNvCxnSpPr/>
          <p:nvPr/>
        </p:nvCxnSpPr>
        <p:spPr>
          <a:xfrm rot="16200000" flipH="1">
            <a:off x="6215074" y="2500306"/>
            <a:ext cx="571504" cy="57150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Содержимое 5" descr="i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3687" y="2857496"/>
            <a:ext cx="2798464" cy="1857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XI. Требования к приему детей в дошкольные</a:t>
            </a:r>
            <a:br>
              <a:rPr lang="ru-RU" sz="2400" dirty="0" smtClean="0"/>
            </a:br>
            <a:r>
              <a:rPr lang="ru-RU" sz="2400" dirty="0" smtClean="0"/>
              <a:t>образовательные организации, режиму дня и организации</a:t>
            </a:r>
            <a:br>
              <a:rPr lang="ru-RU" sz="2400" dirty="0" smtClean="0"/>
            </a:br>
            <a:r>
              <a:rPr lang="ru-RU" sz="2400" dirty="0" smtClean="0"/>
              <a:t>воспитательно-образовательного процесса</a:t>
            </a:r>
            <a:endParaRPr lang="ru-RU" sz="2400" dirty="0"/>
          </a:p>
        </p:txBody>
      </p:sp>
      <p:pic>
        <p:nvPicPr>
          <p:cNvPr id="4" name="Содержимое 3" descr="cflb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2330" y="2071678"/>
            <a:ext cx="1905000" cy="1428750"/>
          </a:xfrm>
        </p:spPr>
      </p:pic>
      <p:sp>
        <p:nvSpPr>
          <p:cNvPr id="5" name="Блок-схема: перфолента 4"/>
          <p:cNvSpPr/>
          <p:nvPr/>
        </p:nvSpPr>
        <p:spPr>
          <a:xfrm>
            <a:off x="1000100" y="1928802"/>
            <a:ext cx="2714644" cy="1714512"/>
          </a:xfrm>
          <a:prstGeom prst="flowChartPunchedTap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71538" y="2285992"/>
            <a:ext cx="27146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11.11. Максимально допустимый объем образовательной нагрузки в первой половине дня </a:t>
            </a:r>
            <a:endParaRPr lang="ru-RU" sz="1600" dirty="0"/>
          </a:p>
        </p:txBody>
      </p:sp>
      <p:sp>
        <p:nvSpPr>
          <p:cNvPr id="7" name="Прямоугольник с двумя вырезанными соседними углами 6"/>
          <p:cNvSpPr/>
          <p:nvPr/>
        </p:nvSpPr>
        <p:spPr>
          <a:xfrm>
            <a:off x="4143372" y="1500174"/>
            <a:ext cx="2786082" cy="1071570"/>
          </a:xfrm>
          <a:prstGeom prst="snip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214810" y="1500174"/>
            <a:ext cx="2428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 младшей и средней группах не превышает 30 и 40 минут соответственно</a:t>
            </a:r>
            <a:endParaRPr lang="ru-RU" sz="1600" dirty="0"/>
          </a:p>
        </p:txBody>
      </p:sp>
      <p:sp>
        <p:nvSpPr>
          <p:cNvPr id="9" name="Прямоугольник с двумя вырезанными соседними углами 8"/>
          <p:cNvSpPr/>
          <p:nvPr/>
        </p:nvSpPr>
        <p:spPr>
          <a:xfrm>
            <a:off x="4143372" y="2928934"/>
            <a:ext cx="2857520" cy="1143008"/>
          </a:xfrm>
          <a:prstGeom prst="snip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143372" y="3071810"/>
            <a:ext cx="28575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 старшей и подготовительной - 45 минут и 1,5 часа соответственн</a:t>
            </a:r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357158" y="4071942"/>
            <a:ext cx="3429024" cy="2000264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14348" y="4500570"/>
            <a:ext cx="3143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 середине времени, отведенного на непрерывную образовательную деятельность, проводят физкультурные минутки.</a:t>
            </a:r>
            <a:endParaRPr lang="ru-RU" sz="1600" dirty="0"/>
          </a:p>
        </p:txBody>
      </p:sp>
      <p:sp>
        <p:nvSpPr>
          <p:cNvPr id="13" name="Блок-схема: перфолента 12"/>
          <p:cNvSpPr/>
          <p:nvPr/>
        </p:nvSpPr>
        <p:spPr>
          <a:xfrm>
            <a:off x="4714876" y="4429132"/>
            <a:ext cx="4143404" cy="1643074"/>
          </a:xfrm>
          <a:prstGeom prst="flowChartPunchedTape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929190" y="4786322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Перерывы между периодами непрерывной образовательной деятельности - не менее 10 минут.</a:t>
            </a:r>
            <a:endParaRPr lang="ru-RU" sz="1600" dirty="0"/>
          </a:p>
        </p:txBody>
      </p:sp>
      <p:sp>
        <p:nvSpPr>
          <p:cNvPr id="15" name="Стрелка углом вверх 14"/>
          <p:cNvSpPr/>
          <p:nvPr/>
        </p:nvSpPr>
        <p:spPr>
          <a:xfrm>
            <a:off x="3714744" y="2571744"/>
            <a:ext cx="642942" cy="28575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углом вверх 15"/>
          <p:cNvSpPr/>
          <p:nvPr/>
        </p:nvSpPr>
        <p:spPr>
          <a:xfrm rot="5400000">
            <a:off x="3485908" y="3128726"/>
            <a:ext cx="474425" cy="840502"/>
          </a:xfrm>
          <a:prstGeom prst="bentUpArrow">
            <a:avLst>
              <a:gd name="adj1" fmla="val 25000"/>
              <a:gd name="adj2" fmla="val 1691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XI. Требования к приему детей в дошкольные</a:t>
            </a:r>
            <a:br>
              <a:rPr lang="ru-RU" sz="2400" dirty="0" smtClean="0"/>
            </a:br>
            <a:r>
              <a:rPr lang="ru-RU" sz="2400" dirty="0" smtClean="0"/>
              <a:t>образовательные организации, режиму дня и организации</a:t>
            </a:r>
            <a:br>
              <a:rPr lang="ru-RU" sz="2400" dirty="0" smtClean="0"/>
            </a:br>
            <a:r>
              <a:rPr lang="ru-RU" sz="2400" dirty="0" smtClean="0"/>
              <a:t>воспитательно-образовательного процесса</a:t>
            </a:r>
            <a:endParaRPr lang="ru-RU" sz="2400" dirty="0"/>
          </a:p>
        </p:txBody>
      </p:sp>
      <p:sp>
        <p:nvSpPr>
          <p:cNvPr id="5" name="7-конечная звезда 4"/>
          <p:cNvSpPr/>
          <p:nvPr/>
        </p:nvSpPr>
        <p:spPr>
          <a:xfrm>
            <a:off x="0" y="1357298"/>
            <a:ext cx="3643306" cy="3071834"/>
          </a:xfrm>
          <a:prstGeom prst="star7">
            <a:avLst/>
          </a:prstGeom>
          <a:solidFill>
            <a:srgbClr val="0EFE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7-конечная звезда 6"/>
          <p:cNvSpPr/>
          <p:nvPr/>
        </p:nvSpPr>
        <p:spPr>
          <a:xfrm>
            <a:off x="2857488" y="4000504"/>
            <a:ext cx="3571900" cy="2857496"/>
          </a:xfrm>
          <a:prstGeom prst="star7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7-конечная звезда 8"/>
          <p:cNvSpPr/>
          <p:nvPr/>
        </p:nvSpPr>
        <p:spPr>
          <a:xfrm>
            <a:off x="5715008" y="1428736"/>
            <a:ext cx="3428992" cy="3286148"/>
          </a:xfrm>
          <a:prstGeom prst="star7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14348" y="2000240"/>
            <a:ext cx="26432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11.12. Образовательная деятельность с детьми старшего дошкольного возраста может осуществляться во второй половине дня после дневного сна. 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643306" y="4643446"/>
            <a:ext cx="207170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Ее продолжительность должна составлять не более 25 - 30 минут в день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00826" y="2143116"/>
            <a:ext cx="22860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 середине непосредственно образовательной деятельности статического характера проводятся физкультурные минутки.</a:t>
            </a:r>
            <a:endParaRPr lang="ru-RU" sz="1600" dirty="0"/>
          </a:p>
        </p:txBody>
      </p:sp>
      <p:pic>
        <p:nvPicPr>
          <p:cNvPr id="4" name="Содержимое 3" descr="i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364" y="2000240"/>
            <a:ext cx="3238522" cy="24288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XI. Требования к приему детей в дошкольные</a:t>
            </a:r>
            <a:br>
              <a:rPr lang="ru-RU" sz="2400" dirty="0" smtClean="0"/>
            </a:br>
            <a:r>
              <a:rPr lang="ru-RU" sz="2400" dirty="0" smtClean="0"/>
              <a:t>образовательные организации, режиму дня и организации</a:t>
            </a:r>
            <a:br>
              <a:rPr lang="ru-RU" sz="2400" dirty="0" smtClean="0"/>
            </a:br>
            <a:r>
              <a:rPr lang="ru-RU" sz="2400" dirty="0" smtClean="0"/>
              <a:t>воспитательно-образовательного процесса</a:t>
            </a:r>
            <a:endParaRPr lang="ru-RU" sz="2400" dirty="0"/>
          </a:p>
        </p:txBody>
      </p:sp>
      <p:sp>
        <p:nvSpPr>
          <p:cNvPr id="5" name="Цилиндр 4"/>
          <p:cNvSpPr/>
          <p:nvPr/>
        </p:nvSpPr>
        <p:spPr>
          <a:xfrm>
            <a:off x="2071670" y="2000240"/>
            <a:ext cx="4643470" cy="4429156"/>
          </a:xfrm>
          <a:prstGeom prst="can">
            <a:avLst/>
          </a:prstGeom>
          <a:gradFill flip="none" rotWithShape="1">
            <a:gsLst>
              <a:gs pos="0">
                <a:srgbClr val="E0AF4E">
                  <a:tint val="66000"/>
                  <a:satMod val="160000"/>
                </a:srgbClr>
              </a:gs>
              <a:gs pos="50000">
                <a:srgbClr val="E0AF4E">
                  <a:tint val="44500"/>
                  <a:satMod val="160000"/>
                </a:srgbClr>
              </a:gs>
              <a:gs pos="100000">
                <a:srgbClr val="E0AF4E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214546" y="3357562"/>
            <a:ext cx="43577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11.13. Образовательную деятельность, требующую повышенной познавательной активности и умственного напряжения детей, следует организовывать в первую половину дня. Для профилактики утомления детей рекомендуется проводить физкультурные, музыкальные занятия, ритмику и т.п.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ru-RU" sz="3100" dirty="0" smtClean="0"/>
              <a:t>XII</a:t>
            </a:r>
            <a:r>
              <a:rPr lang="ru-RU" sz="3100" dirty="0" smtClean="0"/>
              <a:t>. Требования к организации физического воспитания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право 4"/>
          <p:cNvSpPr/>
          <p:nvPr/>
        </p:nvSpPr>
        <p:spPr>
          <a:xfrm rot="19514231">
            <a:off x="2901977" y="2865931"/>
            <a:ext cx="1357322" cy="334101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3071802" y="3571876"/>
            <a:ext cx="2928958" cy="35719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642851">
            <a:off x="2966550" y="4528300"/>
            <a:ext cx="2071702" cy="357611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ru-RU" sz="3100" dirty="0" smtClean="0"/>
              <a:t>XII</a:t>
            </a:r>
            <a:r>
              <a:rPr lang="ru-RU" sz="3100" dirty="0" smtClean="0"/>
              <a:t>. Требования к организации физического воспитания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571604" y="4429132"/>
          <a:ext cx="5896311" cy="220902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179139"/>
                <a:gridCol w="1179139"/>
                <a:gridCol w="1179139"/>
                <a:gridCol w="1179139"/>
                <a:gridCol w="1179755"/>
              </a:tblGrid>
              <a:tr h="736340">
                <a:tc>
                  <a:txBody>
                    <a:bodyPr/>
                    <a:lstStyle/>
                    <a:p>
                      <a:pPr algn="just">
                        <a:lnSpc>
                          <a:spcPts val="1530"/>
                        </a:lnSpc>
                        <a:spcBef>
                          <a:spcPts val="720"/>
                        </a:spcBef>
                        <a:spcAft>
                          <a:spcPts val="1440"/>
                        </a:spcAft>
                      </a:pPr>
                      <a:r>
                        <a:rPr lang="ru-RU" sz="1050" dirty="0"/>
                        <a:t>Возраст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30"/>
                        </a:lnSpc>
                        <a:spcBef>
                          <a:spcPts val="720"/>
                        </a:spcBef>
                        <a:spcAft>
                          <a:spcPts val="1440"/>
                        </a:spcAft>
                      </a:pPr>
                      <a:r>
                        <a:rPr lang="ru-RU" sz="1050"/>
                        <a:t>От 1 г до 1,5 лет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30"/>
                        </a:lnSpc>
                        <a:spcBef>
                          <a:spcPts val="720"/>
                        </a:spcBef>
                        <a:spcAft>
                          <a:spcPts val="1440"/>
                        </a:spcAft>
                      </a:pPr>
                      <a:r>
                        <a:rPr lang="ru-RU" sz="1050" dirty="0"/>
                        <a:t>От 1г7м до 2лет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30"/>
                        </a:lnSpc>
                        <a:spcBef>
                          <a:spcPts val="720"/>
                        </a:spcBef>
                        <a:spcAft>
                          <a:spcPts val="1440"/>
                        </a:spcAft>
                      </a:pPr>
                      <a:r>
                        <a:rPr lang="ru-RU" sz="1050"/>
                        <a:t>От 2лет1м до 3лет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30"/>
                        </a:lnSpc>
                        <a:spcBef>
                          <a:spcPts val="720"/>
                        </a:spcBef>
                        <a:spcAft>
                          <a:spcPts val="1440"/>
                        </a:spcAft>
                      </a:pPr>
                      <a:r>
                        <a:rPr lang="ru-RU" sz="1050" dirty="0"/>
                        <a:t>Старше 3 лет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6340">
                <a:tc>
                  <a:txBody>
                    <a:bodyPr/>
                    <a:lstStyle/>
                    <a:p>
                      <a:pPr algn="just">
                        <a:lnSpc>
                          <a:spcPts val="1530"/>
                        </a:lnSpc>
                        <a:spcBef>
                          <a:spcPts val="720"/>
                        </a:spcBef>
                        <a:spcAft>
                          <a:spcPts val="1440"/>
                        </a:spcAft>
                      </a:pPr>
                      <a:r>
                        <a:rPr lang="ru-RU" sz="1050"/>
                        <a:t>Количество детей, чел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30"/>
                        </a:lnSpc>
                        <a:spcBef>
                          <a:spcPts val="720"/>
                        </a:spcBef>
                        <a:spcAft>
                          <a:spcPts val="1440"/>
                        </a:spcAft>
                      </a:pPr>
                      <a:r>
                        <a:rPr lang="ru-RU" sz="1050"/>
                        <a:t>2-4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30"/>
                        </a:lnSpc>
                        <a:spcBef>
                          <a:spcPts val="720"/>
                        </a:spcBef>
                        <a:spcAft>
                          <a:spcPts val="1440"/>
                        </a:spcAft>
                      </a:pPr>
                      <a:r>
                        <a:rPr lang="ru-RU" sz="1050"/>
                        <a:t>4-6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30"/>
                        </a:lnSpc>
                        <a:spcBef>
                          <a:spcPts val="720"/>
                        </a:spcBef>
                        <a:spcAft>
                          <a:spcPts val="1440"/>
                        </a:spcAft>
                      </a:pPr>
                      <a:r>
                        <a:rPr lang="ru-RU" sz="1050"/>
                        <a:t>8-12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30"/>
                        </a:lnSpc>
                        <a:spcBef>
                          <a:spcPts val="720"/>
                        </a:spcBef>
                        <a:spcAft>
                          <a:spcPts val="1440"/>
                        </a:spcAft>
                      </a:pPr>
                      <a:r>
                        <a:rPr lang="ru-RU" sz="1050" dirty="0"/>
                        <a:t>Вся группа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6340">
                <a:tc>
                  <a:txBody>
                    <a:bodyPr/>
                    <a:lstStyle/>
                    <a:p>
                      <a:pPr algn="just">
                        <a:lnSpc>
                          <a:spcPts val="1530"/>
                        </a:lnSpc>
                        <a:spcBef>
                          <a:spcPts val="720"/>
                        </a:spcBef>
                        <a:spcAft>
                          <a:spcPts val="1440"/>
                        </a:spcAft>
                      </a:pPr>
                      <a:r>
                        <a:rPr lang="ru-RU" sz="1050"/>
                        <a:t>Длительность занятия, мин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30"/>
                        </a:lnSpc>
                        <a:spcBef>
                          <a:spcPts val="720"/>
                        </a:spcBef>
                        <a:spcAft>
                          <a:spcPts val="1440"/>
                        </a:spcAft>
                      </a:pPr>
                      <a:r>
                        <a:rPr lang="ru-RU" sz="1050"/>
                        <a:t>6-8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30"/>
                        </a:lnSpc>
                        <a:spcBef>
                          <a:spcPts val="720"/>
                        </a:spcBef>
                        <a:spcAft>
                          <a:spcPts val="1440"/>
                        </a:spcAft>
                      </a:pPr>
                      <a:r>
                        <a:rPr lang="ru-RU" sz="1050"/>
                        <a:t>8-10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30"/>
                        </a:lnSpc>
                        <a:spcBef>
                          <a:spcPts val="720"/>
                        </a:spcBef>
                        <a:spcAft>
                          <a:spcPts val="1440"/>
                        </a:spcAft>
                      </a:pPr>
                      <a:r>
                        <a:rPr lang="ru-RU" sz="1050"/>
                        <a:t>10-15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30"/>
                        </a:lnSpc>
                        <a:spcBef>
                          <a:spcPts val="720"/>
                        </a:spcBef>
                        <a:spcAft>
                          <a:spcPts val="1440"/>
                        </a:spcAft>
                      </a:pPr>
                      <a:r>
                        <a:rPr lang="ru-RU" sz="1050" dirty="0"/>
                        <a:t>15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ru-RU" sz="3100" dirty="0" smtClean="0"/>
              <a:t>XII</a:t>
            </a:r>
            <a:r>
              <a:rPr lang="ru-RU" sz="3100" dirty="0" smtClean="0"/>
              <a:t>. Требования к организации физического воспитания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1785926"/>
            <a:ext cx="8215370" cy="157163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89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8596" y="1857364"/>
            <a:ext cx="81439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12.4. С детьми второго и третьего года жизни занятия по физическому развитию основной образовательной программы осуществляют по подгруппам 2 - 3 раза в неделю. С детьми второго года жизни занятия по физическому развитию основной образовательной программы проводят в групповом помещении, с детьми третьего года жизни - в групповом помещении или в физкультурном зале.</a:t>
            </a:r>
          </a:p>
          <a:p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0364" y="3429000"/>
            <a:ext cx="585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/>
              <a:t>Таблица 2</a:t>
            </a:r>
          </a:p>
          <a:p>
            <a:pPr algn="r"/>
            <a:r>
              <a:rPr lang="ru-RU" sz="1200" dirty="0" smtClean="0"/>
              <a:t>Рекомендуемое количество детей в </a:t>
            </a:r>
            <a:r>
              <a:rPr lang="ru-RU" sz="1200" dirty="0" smtClean="0"/>
              <a:t>группе</a:t>
            </a:r>
            <a:r>
              <a:rPr lang="en-US" sz="1200" dirty="0" smtClean="0"/>
              <a:t> </a:t>
            </a:r>
            <a:r>
              <a:rPr lang="ru-RU" sz="1200" dirty="0" smtClean="0"/>
              <a:t>для </a:t>
            </a:r>
            <a:r>
              <a:rPr lang="ru-RU" sz="1200" dirty="0" smtClean="0"/>
              <a:t>занятий по физическому развитию и их </a:t>
            </a:r>
            <a:r>
              <a:rPr lang="ru-RU" sz="1200" dirty="0" smtClean="0"/>
              <a:t>продолжительность</a:t>
            </a:r>
            <a:r>
              <a:rPr lang="en-US" sz="1200" dirty="0" smtClean="0"/>
              <a:t> </a:t>
            </a:r>
            <a:r>
              <a:rPr lang="ru-RU" sz="1200" dirty="0" smtClean="0"/>
              <a:t>в </a:t>
            </a:r>
            <a:r>
              <a:rPr lang="ru-RU" sz="1200" dirty="0" smtClean="0"/>
              <a:t>зависимости от возраста детей в минутах</a:t>
            </a:r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ru-RU" sz="3100" dirty="0" smtClean="0"/>
              <a:t>XII</a:t>
            </a:r>
            <a:r>
              <a:rPr lang="ru-RU" sz="3100" dirty="0" smtClean="0"/>
              <a:t>. Требования к организации физического воспитания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42844" y="928670"/>
            <a:ext cx="2643206" cy="2786082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57158" y="1214422"/>
            <a:ext cx="23574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Занятия по физическому развитию основной образовательной программы для детей в возрасте от 3 до 7 лет организуются не менее 3 раз в неделю.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86116" y="2071678"/>
            <a:ext cx="2428892" cy="235745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143636" y="1500174"/>
            <a:ext cx="1428760" cy="15001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143636" y="3429000"/>
            <a:ext cx="1500198" cy="15001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714480" y="4286256"/>
            <a:ext cx="1714512" cy="157163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071934" y="5000636"/>
            <a:ext cx="1714512" cy="150019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714744" y="2428868"/>
            <a:ext cx="1928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Длительность занятий по физическому развитию зависит от возраста детей и составляет: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6512" y="1785926"/>
            <a:ext cx="128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- в младшей группе - 15 мин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6286512" y="3714752"/>
            <a:ext cx="1428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- в средней группе - 20 мин.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857356" y="4714884"/>
            <a:ext cx="1357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- в старшей группе - 25 мин.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4357686" y="5072074"/>
            <a:ext cx="11430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- в подготовительной группе - 30 мин.</a:t>
            </a:r>
            <a:endParaRPr lang="ru-RU" sz="1600" dirty="0"/>
          </a:p>
        </p:txBody>
      </p:sp>
      <p:sp>
        <p:nvSpPr>
          <p:cNvPr id="18" name="Стрелка вниз 17"/>
          <p:cNvSpPr/>
          <p:nvPr/>
        </p:nvSpPr>
        <p:spPr>
          <a:xfrm rot="17703420">
            <a:off x="5740520" y="3437366"/>
            <a:ext cx="428628" cy="644529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2805506">
            <a:off x="3167632" y="3912260"/>
            <a:ext cx="428628" cy="644529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21027577">
            <a:off x="4551011" y="4388758"/>
            <a:ext cx="428628" cy="644529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4591680">
            <a:off x="5720935" y="2318250"/>
            <a:ext cx="428628" cy="644529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ru-RU" sz="3100" dirty="0" smtClean="0"/>
              <a:t>XII</a:t>
            </a:r>
            <a:r>
              <a:rPr lang="ru-RU" sz="3100" dirty="0" smtClean="0"/>
              <a:t>. Требования к организации физического воспитания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71472" y="1357298"/>
            <a:ext cx="3857652" cy="3571900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C000"/>
              </a:gs>
              <a:gs pos="70000">
                <a:srgbClr val="FF9F9F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28662" y="1857364"/>
            <a:ext cx="321471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Один раз в неделю для детей 5 - 7 лет следует круглогодично организовывать занятия по физическому развитию детей на открытом воздухе. Их проводят только при отсутствии у детей медицинских противопоказаний и наличии у детей спортивной одежды, соответствующей погодным условиям.</a:t>
            </a:r>
          </a:p>
          <a:p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072066" y="2428868"/>
            <a:ext cx="3857652" cy="3786214"/>
          </a:xfrm>
          <a:prstGeom prst="ellipse">
            <a:avLst/>
          </a:prstGeom>
          <a:gradFill>
            <a:gsLst>
              <a:gs pos="0">
                <a:srgbClr val="FFFF99"/>
              </a:gs>
              <a:gs pos="45000">
                <a:srgbClr val="E0AF4E"/>
              </a:gs>
              <a:gs pos="70000">
                <a:srgbClr val="FF4343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643570" y="3071810"/>
            <a:ext cx="29289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В теплое время года при благоприятных метеорологических условиях непосредственно образовательную деятельность по физическому развитию рекомендуется организовывать на открытом воздухе.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I. Общие положения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714356"/>
          <a:ext cx="9144000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ru-RU" sz="3100" dirty="0" smtClean="0"/>
              <a:t>XII</a:t>
            </a:r>
            <a:r>
              <a:rPr lang="ru-RU" sz="3100" dirty="0" smtClean="0"/>
              <a:t>. Требования к организации физического воспитания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285860"/>
          <a:ext cx="9144000" cy="55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ru-RU" sz="3100" dirty="0" smtClean="0"/>
              <a:t>XII</a:t>
            </a:r>
            <a:r>
              <a:rPr lang="ru-RU" sz="3100" dirty="0" smtClean="0"/>
              <a:t>. Требования к организации физического воспитания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643702" y="250030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ВОЗДУХ</a:t>
            </a:r>
            <a:endParaRPr lang="ru-RU" dirty="0"/>
          </a:p>
        </p:txBody>
      </p:sp>
      <p:pic>
        <p:nvPicPr>
          <p:cNvPr id="10" name="Рисунок 9" descr="i (6)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C8DEEB"/>
              </a:clrFrom>
              <a:clrTo>
                <a:srgbClr val="C8DE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86446" y="1643050"/>
            <a:ext cx="2857520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ru-RU" sz="3100" dirty="0" smtClean="0"/>
              <a:t>XII</a:t>
            </a:r>
            <a:r>
              <a:rPr lang="ru-RU" sz="3100" dirty="0" smtClean="0"/>
              <a:t>. Требования к организации физического воспитания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18278824">
            <a:off x="175152" y="4247817"/>
            <a:ext cx="440592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Гигиенические принципы закаливания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ru-RU" sz="3100" dirty="0" smtClean="0"/>
              <a:t>XII</a:t>
            </a:r>
            <a:r>
              <a:rPr lang="ru-RU" sz="3100" dirty="0" smtClean="0"/>
              <a:t>. Требования к организации физического воспитания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71612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XVII</a:t>
            </a:r>
            <a:r>
              <a:rPr lang="ru-RU" sz="3100" dirty="0" smtClean="0"/>
              <a:t>. Требования к санитарному содержанию помещений</a:t>
            </a:r>
            <a:br>
              <a:rPr lang="ru-RU" sz="3100" dirty="0" smtClean="0"/>
            </a:br>
            <a:r>
              <a:rPr lang="ru-RU" sz="3100" dirty="0" smtClean="0"/>
              <a:t>дошкольных образовательных организаций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571612"/>
          <a:ext cx="9144000" cy="528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71612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XVII</a:t>
            </a:r>
            <a:r>
              <a:rPr lang="ru-RU" sz="3100" dirty="0" smtClean="0"/>
              <a:t>. Требования к санитарному содержанию помещений</a:t>
            </a:r>
            <a:br>
              <a:rPr lang="ru-RU" sz="3100" dirty="0" smtClean="0"/>
            </a:br>
            <a:r>
              <a:rPr lang="ru-RU" sz="3100" dirty="0" smtClean="0"/>
              <a:t>дошкольных образовательных организаций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Шестиугольник 3"/>
          <p:cNvSpPr/>
          <p:nvPr/>
        </p:nvSpPr>
        <p:spPr>
          <a:xfrm>
            <a:off x="0" y="1428736"/>
            <a:ext cx="3786182" cy="4071966"/>
          </a:xfrm>
          <a:prstGeom prst="hexagon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4"/>
          <p:cNvSpPr/>
          <p:nvPr/>
        </p:nvSpPr>
        <p:spPr>
          <a:xfrm>
            <a:off x="3428992" y="2500306"/>
            <a:ext cx="3429024" cy="3714776"/>
          </a:xfrm>
          <a:prstGeom prst="hexagon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5"/>
          <p:cNvSpPr/>
          <p:nvPr/>
        </p:nvSpPr>
        <p:spPr>
          <a:xfrm>
            <a:off x="6500826" y="3929066"/>
            <a:ext cx="2643174" cy="2714644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28662" y="1500174"/>
            <a:ext cx="214314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17.2. Столы в групповых помещениях промываются горячей водой с мылом до и после каждого приема пищи специальной ветошью, которую стирают, просушивают и хранят в сухом виде в специальной промаркированной посуде с крышкой.</a:t>
            </a:r>
          </a:p>
          <a:p>
            <a:pPr algn="ctr"/>
            <a:endParaRPr lang="ru-RU" dirty="0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4000496" y="3000372"/>
            <a:ext cx="27146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Стулья,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пеленальные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 столы, манежи и другое оборудование, а также подкладочные клеенки, клеенчатые нагрудники после использования моются горячей водой с мылом; нагрудники из ткани - стираются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6929422" y="4643446"/>
            <a:ext cx="221457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Игрушки моют в специально выделенных, промаркированных емкостях.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71612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XVII</a:t>
            </a:r>
            <a:r>
              <a:rPr lang="ru-RU" sz="3100" dirty="0" smtClean="0"/>
              <a:t>. Требования к санитарному содержанию помещений</a:t>
            </a:r>
            <a:br>
              <a:rPr lang="ru-RU" sz="3100" dirty="0" smtClean="0"/>
            </a:br>
            <a:r>
              <a:rPr lang="ru-RU" sz="3100" dirty="0" smtClean="0"/>
              <a:t>дошкольных образовательных организаций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1500174"/>
          <a:ext cx="822960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571612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XVII</a:t>
            </a:r>
            <a:r>
              <a:rPr lang="ru-RU" sz="3100" dirty="0" smtClean="0"/>
              <a:t>. Требования к санитарному содержанию помещений</a:t>
            </a:r>
            <a:br>
              <a:rPr lang="ru-RU" sz="3100" dirty="0" smtClean="0"/>
            </a:br>
            <a:r>
              <a:rPr lang="ru-RU" sz="3100" dirty="0" smtClean="0"/>
              <a:t>дошкольных образовательных организаций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ятно 2 4"/>
          <p:cNvSpPr/>
          <p:nvPr/>
        </p:nvSpPr>
        <p:spPr>
          <a:xfrm rot="1442186">
            <a:off x="44410" y="1310097"/>
            <a:ext cx="5286412" cy="4500594"/>
          </a:xfrm>
          <a:prstGeom prst="irregularSeal2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но 2 5"/>
          <p:cNvSpPr/>
          <p:nvPr/>
        </p:nvSpPr>
        <p:spPr>
          <a:xfrm rot="1733586">
            <a:off x="3971081" y="2414816"/>
            <a:ext cx="5000628" cy="4714932"/>
          </a:xfrm>
          <a:prstGeom prst="irregularSeal2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00100" y="2357430"/>
            <a:ext cx="342902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17.8. При неблагоприятной эпидемиологической ситуации в дошкольных образовательных организациях (группах), в целях предупреждения распространения инфекции, проводятся дополнительные мероприятия в соответствии с требованиями санитарных правил.</a:t>
            </a:r>
          </a:p>
          <a:p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857752" y="3643314"/>
            <a:ext cx="30003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При регистрации случаев инфекционных заболеваний проводятся санитарно-противоэпидемические (профилактические) мероприятия в соответствии с санитарным законодательством Российской Федерации.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71612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XVII</a:t>
            </a:r>
            <a:r>
              <a:rPr lang="ru-RU" sz="3100" dirty="0" smtClean="0"/>
              <a:t>. Требования к санитарному содержанию помещений</a:t>
            </a:r>
            <a:br>
              <a:rPr lang="ru-RU" sz="3100" dirty="0" smtClean="0"/>
            </a:br>
            <a:r>
              <a:rPr lang="ru-RU" sz="3100" dirty="0" smtClean="0"/>
              <a:t>дошкольных образовательных организаций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571612"/>
          <a:ext cx="9144000" cy="528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http://im0-tub-ru.yandex.net/i?id=467136809-44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5147"/>
            <a:ext cx="9144000" cy="548285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71612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XVII</a:t>
            </a:r>
            <a:r>
              <a:rPr lang="ru-RU" sz="3100" dirty="0" smtClean="0"/>
              <a:t>. Требования к санитарному содержанию помещений</a:t>
            </a:r>
            <a:br>
              <a:rPr lang="ru-RU" sz="3100" dirty="0" smtClean="0"/>
            </a:br>
            <a:r>
              <a:rPr lang="ru-RU" sz="3100" dirty="0" smtClean="0"/>
              <a:t>дошкольных образовательных организаций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286388"/>
          </a:xfrm>
        </p:spPr>
        <p:txBody>
          <a:bodyPr>
            <a:normAutofit fontScale="47500" lnSpcReduction="20000"/>
          </a:bodyPr>
          <a:lstStyle/>
          <a:p>
            <a:r>
              <a:rPr lang="ru-RU" sz="4200" b="1" dirty="0" smtClean="0">
                <a:solidFill>
                  <a:schemeClr val="bg1"/>
                </a:solidFill>
              </a:rPr>
              <a:t>17.14. Смена постельного белья, полотенец проводится по мере загрязнения, но не реже одного раза в неделю. Все белье маркируется.</a:t>
            </a:r>
          </a:p>
          <a:p>
            <a:r>
              <a:rPr lang="ru-RU" sz="4200" b="1" dirty="0" smtClean="0">
                <a:solidFill>
                  <a:schemeClr val="bg1"/>
                </a:solidFill>
              </a:rPr>
              <a:t>Постельное белье, кроме наволочек, маркируется у ножного края. На каждого ребенка необходимо иметь три комплекта белья, включая полотенца для лица и ног, и две смены </a:t>
            </a:r>
            <a:r>
              <a:rPr lang="ru-RU" sz="4200" b="1" dirty="0" err="1" smtClean="0">
                <a:solidFill>
                  <a:schemeClr val="bg1"/>
                </a:solidFill>
              </a:rPr>
              <a:t>наматрасников</a:t>
            </a:r>
            <a:r>
              <a:rPr lang="ru-RU" sz="4200" b="1" dirty="0" smtClean="0">
                <a:solidFill>
                  <a:schemeClr val="bg1"/>
                </a:solidFill>
              </a:rPr>
              <a:t>. Чистое белье доставляется в мешках и хранится в шкафах.</a:t>
            </a:r>
          </a:p>
          <a:p>
            <a:r>
              <a:rPr lang="ru-RU" sz="4200" b="1" dirty="0" smtClean="0">
                <a:solidFill>
                  <a:schemeClr val="bg1"/>
                </a:solidFill>
              </a:rPr>
              <a:t>17.15. Белье после употребления складывается в специальный бак, ведро с крышкой, клеенчатый, пластиковый или из двойной материи мешок. Грязное белье доставляется в </a:t>
            </a:r>
            <a:r>
              <a:rPr lang="ru-RU" sz="4200" b="1" dirty="0" err="1" smtClean="0">
                <a:solidFill>
                  <a:schemeClr val="bg1"/>
                </a:solidFill>
              </a:rPr>
              <a:t>постирочную</a:t>
            </a:r>
            <a:r>
              <a:rPr lang="ru-RU" sz="4200" b="1" dirty="0" smtClean="0">
                <a:solidFill>
                  <a:schemeClr val="bg1"/>
                </a:solidFill>
              </a:rPr>
              <a:t> (или специальное помещение). Матерчатые мешки стираются, клеенчатые и пластиковые - обрабатываются горячим мыльно-содовым раствором.</a:t>
            </a:r>
          </a:p>
          <a:p>
            <a:r>
              <a:rPr lang="ru-RU" sz="4200" b="1" dirty="0" smtClean="0">
                <a:solidFill>
                  <a:schemeClr val="bg1"/>
                </a:solidFill>
              </a:rPr>
              <a:t>17.16. Постельные принадлежности: матрацы, подушки, спальные мешки проветриваются непосредственно в спальнях при открытых окнах во время каждой генеральной уборки и периодически на специально отведенных для этого площадках хозяйственной зоны. Рекомендуется один раз в год постельные принадлежности подвергать химической чистке или обработке в дезинфекционной камере.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ru-RU" sz="3100" dirty="0" smtClean="0"/>
              <a:t>III. Требования к оборудованию и содержанию территорий</a:t>
            </a:r>
            <a:br>
              <a:rPr lang="ru-RU" sz="3100" dirty="0" smtClean="0"/>
            </a:br>
            <a:r>
              <a:rPr lang="ru-RU" sz="3100" dirty="0" smtClean="0"/>
              <a:t>дошкольных образовательных организаций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571612"/>
          <a:ext cx="9144000" cy="528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im4-tub-ru.yandex.net/i?id=40645730-41-72&amp;n=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1857372"/>
            <a:ext cx="5000628" cy="50006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71612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XVII</a:t>
            </a:r>
            <a:r>
              <a:rPr lang="ru-RU" sz="3100" dirty="0" smtClean="0"/>
              <a:t>. Требования к санитарному содержанию помещений</a:t>
            </a:r>
            <a:br>
              <a:rPr lang="ru-RU" sz="3100" dirty="0" smtClean="0"/>
            </a:br>
            <a:r>
              <a:rPr lang="ru-RU" sz="3100" dirty="0" smtClean="0"/>
              <a:t>дошкольных образовательных организаций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/>
          <a:lstStyle/>
          <a:p>
            <a:r>
              <a:rPr lang="ru-RU" dirty="0" smtClean="0"/>
              <a:t>17.17. Мочалки для мытья детей (число мочалок соответствует количеству детей в группе) после использования замачиваются в дезинфицирующем растворе, промываются проточной водой, просушиваются и хранятся в чистых матерчатых мешках.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71612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XVII</a:t>
            </a:r>
            <a:r>
              <a:rPr lang="ru-RU" sz="3100" dirty="0" smtClean="0"/>
              <a:t>. Требования к санитарному содержанию помещений</a:t>
            </a:r>
            <a:br>
              <a:rPr lang="ru-RU" sz="3100" dirty="0" smtClean="0"/>
            </a:br>
            <a:r>
              <a:rPr lang="ru-RU" sz="3100" dirty="0" smtClean="0"/>
              <a:t>дошкольных образовательных организаций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1643050"/>
            <a:ext cx="6400816" cy="3482981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17.18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 В дошкольной образовательной организации должны проводиться мероприятия, исключающие проникновение насекомых и грызунов. При их обнаружении в течение суток должны быть организованы и проведены мероприятия по дезинсекции и дератизации в соответствии с требованиями к проведению дезинфекционных и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дератизационных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мероприятий.</a:t>
            </a:r>
          </a:p>
          <a:p>
            <a:endParaRPr lang="ru-RU" dirty="0"/>
          </a:p>
        </p:txBody>
      </p:sp>
      <p:pic>
        <p:nvPicPr>
          <p:cNvPr id="45058" name="Picture 2" descr="http://im3-tub-ru.yandex.net/i?id=330932578-4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2504140" cy="1571636"/>
          </a:xfrm>
          <a:prstGeom prst="rect">
            <a:avLst/>
          </a:prstGeom>
          <a:noFill/>
        </p:spPr>
      </p:pic>
      <p:pic>
        <p:nvPicPr>
          <p:cNvPr id="45060" name="Picture 4" descr="http://im3-tub-ru.yandex.net/i?id=102190373-09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714885"/>
            <a:ext cx="3214710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50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439850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XIX</a:t>
            </a:r>
            <a:r>
              <a:rPr lang="ru-RU" sz="2800" dirty="0" smtClean="0"/>
              <a:t>. Требования к прохождению профилактических</a:t>
            </a:r>
            <a:br>
              <a:rPr lang="ru-RU" sz="2800" dirty="0" smtClean="0"/>
            </a:br>
            <a:r>
              <a:rPr lang="ru-RU" sz="2800" dirty="0" smtClean="0"/>
              <a:t>медицинских осмотров, гигиенического воспитания и обучения</a:t>
            </a:r>
            <a:r>
              <a:rPr lang="ru-RU" sz="2800" dirty="0" smtClean="0"/>
              <a:t>, личной </a:t>
            </a:r>
            <a:r>
              <a:rPr lang="ru-RU" sz="2800" dirty="0" smtClean="0"/>
              <a:t>гигиене персонала</a:t>
            </a:r>
            <a:br>
              <a:rPr lang="ru-RU" sz="2800" dirty="0" smtClean="0"/>
            </a:b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814490"/>
          <a:ext cx="9144000" cy="5043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XIX</a:t>
            </a:r>
            <a:r>
              <a:rPr lang="ru-RU" sz="2800" dirty="0" smtClean="0"/>
              <a:t>. Требования к прохождению профилактических</a:t>
            </a:r>
            <a:br>
              <a:rPr lang="ru-RU" sz="2800" dirty="0" smtClean="0"/>
            </a:br>
            <a:r>
              <a:rPr lang="ru-RU" sz="2800" dirty="0" smtClean="0"/>
              <a:t>медицинских осмотров, гигиенического воспитания и обучения</a:t>
            </a:r>
            <a:r>
              <a:rPr lang="ru-RU" sz="2800" dirty="0" smtClean="0"/>
              <a:t>, личной </a:t>
            </a:r>
            <a:r>
              <a:rPr lang="ru-RU" sz="2800" dirty="0" smtClean="0"/>
              <a:t>гигиене персонала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7" name="Прямоугольник с двумя вырезанными соседними углами 6"/>
          <p:cNvSpPr/>
          <p:nvPr/>
        </p:nvSpPr>
        <p:spPr>
          <a:xfrm>
            <a:off x="785786" y="2000240"/>
            <a:ext cx="3571900" cy="2928958"/>
          </a:xfrm>
          <a:prstGeom prst="snip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двумя вырезанными соседними углами 7"/>
          <p:cNvSpPr/>
          <p:nvPr/>
        </p:nvSpPr>
        <p:spPr>
          <a:xfrm>
            <a:off x="5072066" y="3071810"/>
            <a:ext cx="3571900" cy="3071834"/>
          </a:xfrm>
          <a:prstGeom prst="snip2Same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85786" y="2214554"/>
            <a:ext cx="37862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19.4. Персонал дошкольных образовательных организаций должен соблюдать правила личной гигиены: приходить на работу в чистой одежде и обуви; оставлять верхнюю одежду, головной убор и личные вещи в индивидуальном шкафу для одежды, коротко стричь ногти.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572132" y="3286124"/>
            <a:ext cx="28575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19.7. Перед входом в туалетную комнату персонал должен снимать халат и после выхода тщательно мыть руки с мылом; работникам не допускается пользоваться детским туалетом.</a:t>
            </a: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2000232" y="928670"/>
            <a:ext cx="5857916" cy="5072098"/>
          </a:xfrm>
          <a:prstGeom prst="verticalScroll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786050" y="2071678"/>
            <a:ext cx="42148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20.3. За нарушение санитарного законодательства руководитель дошкольных образовательных организаций, а также должностные лица, нарушившие требования настоящих санитарных правил, несут ответственность в порядке, установленном законодательством Российской Федерации.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IV. Требования к зданию, помещениям, оборудованию</a:t>
            </a:r>
            <a:br>
              <a:rPr lang="ru-RU" sz="2800" dirty="0" smtClean="0"/>
            </a:br>
            <a:r>
              <a:rPr lang="ru-RU" sz="2800" dirty="0" smtClean="0"/>
              <a:t>и их содержанию</a:t>
            </a:r>
            <a:endParaRPr lang="ru-RU" sz="2800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0" y="1428736"/>
            <a:ext cx="9144000" cy="857256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4.5. Размещение в подвальных и цокольных этажах зданий помещений для пребывания детей и помещений медицинского назначения не допускается.</a:t>
            </a:r>
          </a:p>
          <a:p>
            <a:pPr algn="ctr"/>
            <a:endParaRPr lang="ru-RU" sz="1600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0" y="2357430"/>
            <a:ext cx="9144000" cy="1214446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4.20. При проведении занятий детей с использованием компьютерной техники организация и режим занятий должны соответствовать требованиям к персональным электронно-вычислительным машинам и организации работы.</a:t>
            </a:r>
          </a:p>
          <a:p>
            <a:pPr algn="ctr"/>
            <a:endParaRPr lang="ru-RU" dirty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0" y="3500438"/>
            <a:ext cx="9144000" cy="71438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4.30. При организации мытья обменной тары в дошкольных образовательных организациях выделяется отдельное помещение.</a:t>
            </a:r>
          </a:p>
          <a:p>
            <a:pPr algn="ctr"/>
            <a:endParaRPr lang="ru-RU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0" y="4286256"/>
            <a:ext cx="9144000" cy="785818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4.31. Технологическое оборудование размещается с учетом обеспечения свободного доступа к нему для его обработки и обслуживания.</a:t>
            </a:r>
          </a:p>
          <a:p>
            <a:pPr algn="ctr"/>
            <a:endParaRPr lang="ru-RU" dirty="0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0" y="4929198"/>
            <a:ext cx="9144000" cy="1571636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4.32. Питание детей организуется в помещении групповой. Доставка пищи от пищеблока до групповой осуществляется в специально выделенных промаркированных закрытых емкостях. Маркировка должна предусматривать групповую принадлежность и вид блюда (первое, второе, третье).</a:t>
            </a:r>
            <a:endParaRPr lang="en-US" sz="16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IV. Требования к зданию, помещениям, оборудованию</a:t>
            </a:r>
            <a:br>
              <a:rPr lang="ru-RU" sz="2800" dirty="0" smtClean="0"/>
            </a:br>
            <a:r>
              <a:rPr lang="ru-RU" sz="2800" dirty="0" smtClean="0"/>
              <a:t>и их содержанию</a:t>
            </a:r>
            <a:endParaRPr lang="ru-RU" sz="2800" dirty="0"/>
          </a:p>
        </p:txBody>
      </p:sp>
      <p:sp>
        <p:nvSpPr>
          <p:cNvPr id="4" name="Табличка 3"/>
          <p:cNvSpPr/>
          <p:nvPr/>
        </p:nvSpPr>
        <p:spPr>
          <a:xfrm>
            <a:off x="0" y="1571612"/>
            <a:ext cx="9144000" cy="1000132"/>
          </a:xfrm>
          <a:prstGeom prst="plaque">
            <a:avLst/>
          </a:prstGeom>
          <a:gradFill flip="none" rotWithShape="1">
            <a:gsLst>
              <a:gs pos="0">
                <a:srgbClr val="FFC000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4.11. В состав групповой ячейки входят: раздевальная (приемная) (для приема детей и хранения верхней одежды), групповая (для проведения игр, занятий и приема пищи), спальня, буфетная (для подготовки готовых блюд к раздаче и мытья столовой посуды), туалетная (совмещенная с умывальной).</a:t>
            </a:r>
          </a:p>
        </p:txBody>
      </p:sp>
      <p:sp>
        <p:nvSpPr>
          <p:cNvPr id="5" name="Табличка 4"/>
          <p:cNvSpPr/>
          <p:nvPr/>
        </p:nvSpPr>
        <p:spPr>
          <a:xfrm>
            <a:off x="1428728" y="2643182"/>
            <a:ext cx="6072230" cy="857256"/>
          </a:xfrm>
          <a:prstGeom prst="plaqu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FFC000"/>
              </a:gs>
              <a:gs pos="21001">
                <a:schemeClr val="accent6">
                  <a:lumMod val="20000"/>
                  <a:lumOff val="80000"/>
                </a:schemeClr>
              </a:gs>
              <a:gs pos="63000">
                <a:srgbClr val="FBE4AE"/>
              </a:gs>
              <a:gs pos="67000">
                <a:srgbClr val="FFC000"/>
              </a:gs>
              <a:gs pos="69000">
                <a:srgbClr val="E0AF4E"/>
              </a:gs>
              <a:gs pos="82001">
                <a:srgbClr val="CCBA8E"/>
              </a:gs>
              <a:gs pos="100000">
                <a:srgbClr val="FAE3B7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Допускается использовать групповую для организации сна с использованием выдвижных кроватей или раскладных кроватей с жестким ложем.</a:t>
            </a:r>
          </a:p>
        </p:txBody>
      </p:sp>
      <p:sp>
        <p:nvSpPr>
          <p:cNvPr id="6" name="Табличка 5"/>
          <p:cNvSpPr/>
          <p:nvPr/>
        </p:nvSpPr>
        <p:spPr>
          <a:xfrm>
            <a:off x="0" y="3571876"/>
            <a:ext cx="9144000" cy="1500198"/>
          </a:xfrm>
          <a:prstGeom prst="plaque">
            <a:avLst/>
          </a:prstGeo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chemeClr val="accent6">
                  <a:lumMod val="40000"/>
                  <a:lumOff val="60000"/>
                </a:schemeClr>
              </a:gs>
              <a:gs pos="69000">
                <a:srgbClr val="FFC000"/>
              </a:gs>
              <a:gs pos="82001">
                <a:srgbClr val="CCFFCC"/>
              </a:gs>
              <a:gs pos="100000">
                <a:srgbClr val="CCFFCC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Спальни в период бодрствования детей допускается использовать для организации игровой деятельности и образовательной деятельности по освоению основной общеобразовательной программы дошкольного образования. При этом должен строго соблюдаться режим проветривания и влажной уборки: в спальне должна быть проведена влажная уборка не менее чем за 30 минут до сна детей, при постоянном проветривании в течение 30 минут.</a:t>
            </a:r>
          </a:p>
        </p:txBody>
      </p:sp>
      <p:sp>
        <p:nvSpPr>
          <p:cNvPr id="7" name="Табличка 6"/>
          <p:cNvSpPr/>
          <p:nvPr/>
        </p:nvSpPr>
        <p:spPr>
          <a:xfrm>
            <a:off x="1357290" y="5143488"/>
            <a:ext cx="6357982" cy="1714512"/>
          </a:xfrm>
          <a:prstGeom prst="plaque">
            <a:avLst/>
          </a:prstGeo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chemeClr val="accent6">
                  <a:lumMod val="40000"/>
                  <a:lumOff val="60000"/>
                </a:schemeClr>
              </a:gs>
              <a:gs pos="69000">
                <a:srgbClr val="FFC000"/>
              </a:gs>
              <a:gs pos="82001">
                <a:srgbClr val="CCFFCC"/>
              </a:gs>
              <a:gs pos="100000">
                <a:srgbClr val="CCFFCC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В раздевальной (приемной) для детей младенческого и раннего возраста до года выделяют место для раздевания родителей и кормления грудных детей матерями. Спальню для детей младенческого и раннего возраста до года следует разделять остекленной перегородкой на 2 зоны: для детей младенческого и раннего возраста до года.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V. Требования к внутренней отделке помещений дошкольных</a:t>
            </a:r>
            <a:br>
              <a:rPr lang="ru-RU" sz="2800" dirty="0" smtClean="0"/>
            </a:br>
            <a:r>
              <a:rPr lang="ru-RU" sz="2800" dirty="0" smtClean="0"/>
              <a:t>образовательных организаций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4" name="Овал 3"/>
          <p:cNvSpPr/>
          <p:nvPr/>
        </p:nvSpPr>
        <p:spPr>
          <a:xfrm>
            <a:off x="428596" y="1714488"/>
            <a:ext cx="4071966" cy="3214710"/>
          </a:xfrm>
          <a:prstGeom prst="ellipse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5.1. Стены помещений должны быть гладкими, без признаков поражений грибком и иметь отделку, допускающую уборку влажным способом и дезинфекцию.</a:t>
            </a:r>
          </a:p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214810" y="2571744"/>
            <a:ext cx="4714908" cy="4143404"/>
          </a:xfrm>
          <a:prstGeom prst="ellipse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5.3. В помещениях, ориентированных на южную сторону горизонта, применяются отделочные материалы и краски неярких холодных тонов, на северную сторону - теплые тона. Отдельные элементы допускается окрашивать в более яркие цвета, но не более 25% всей площади помещения.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VI. Требования к размещению оборудования в помещениях</a:t>
            </a:r>
            <a:br>
              <a:rPr lang="ru-RU" sz="2800" dirty="0" smtClean="0"/>
            </a:br>
            <a:r>
              <a:rPr lang="ru-RU" sz="2800" dirty="0" smtClean="0"/>
              <a:t>дошкольных образовательных организаций</a:t>
            </a:r>
            <a:endParaRPr lang="ru-RU" sz="2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VI. Требования к размещению оборудования в помещениях</a:t>
            </a:r>
            <a:br>
              <a:rPr lang="ru-RU" sz="2800" dirty="0" smtClean="0"/>
            </a:br>
            <a:r>
              <a:rPr lang="ru-RU" sz="2800" dirty="0" smtClean="0"/>
              <a:t>дошкольных образовательных организаций</a:t>
            </a:r>
            <a:endParaRPr lang="ru-RU" sz="2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578</TotalTime>
  <Words>3771</Words>
  <PresentationFormat>Экран (4:3)</PresentationFormat>
  <Paragraphs>226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САНИТАРНО-ЭПИДЕМИОЛОГИЧЕСКИЕ ТРЕБОВАНИЯ К УСТРОЙСТВУ, СОДЕРЖАНИЮ И ОРГАНИЗАЦИИ РЕЖИМА РАБОТЫ ДОШКОЛЬНЫХ ОБРАЗОВАТЕЛЬНЫХ ОРГАНИЗАЦИЙ </vt:lpstr>
      <vt:lpstr>  ПОСТАНОВЛЕНИЕ от 15 мая 2013 г. N 26 ОБ УТВЕРЖДЕНИИ САНПИН 2.4.1.3049-13 </vt:lpstr>
      <vt:lpstr>I. Общие положения</vt:lpstr>
      <vt:lpstr> III. Требования к оборудованию и содержанию территорий дошкольных образовательных организаций </vt:lpstr>
      <vt:lpstr>IV. Требования к зданию, помещениям, оборудованию и их содержанию</vt:lpstr>
      <vt:lpstr>IV. Требования к зданию, помещениям, оборудованию и их содержанию</vt:lpstr>
      <vt:lpstr> V. Требования к внутренней отделке помещений дошкольных образовательных организаций </vt:lpstr>
      <vt:lpstr>VI. Требования к размещению оборудования в помещениях дошкольных образовательных организаций</vt:lpstr>
      <vt:lpstr>VI. Требования к размещению оборудования в помещениях дошкольных образовательных организаций</vt:lpstr>
      <vt:lpstr> VII. Требования к естественному и искусственному освещению помещений </vt:lpstr>
      <vt:lpstr>VII. Требования к естественному и искусственному освещению помещений</vt:lpstr>
      <vt:lpstr> VIII. Требования к отоплению и вентиляции </vt:lpstr>
      <vt:lpstr>VIII. Требования к отоплению и вентиляции </vt:lpstr>
      <vt:lpstr>XI. Требования к приему детей в дошкольные образовательные организации, режиму дня и организации воспитательно-образовательного процесса</vt:lpstr>
      <vt:lpstr>XI. Требования к приему детей в дошкольные образовательные организации, режиму дня и организации воспитательно-образовательного процесса</vt:lpstr>
      <vt:lpstr>XI. Требования к приему детей в дошкольные образовательные организации, режиму дня и организации воспитательно-образовательного процесса</vt:lpstr>
      <vt:lpstr>XI. Требования к приему детей в дошкольные образовательные организации, режиму дня и организации воспитательно-образовательного процесса</vt:lpstr>
      <vt:lpstr>XI. Требования к приему детей в дошкольные образовательные организации, режиму дня и организации воспитательно-образовательного процесса</vt:lpstr>
      <vt:lpstr>XI. Требования к приему детей в дошкольные образовательные организации, режиму дня и организации воспитательно-образовательного процесса</vt:lpstr>
      <vt:lpstr>XI. Требования к приему детей в дошкольные образовательные организации, режиму дня и организации воспитательно-образовательного процесса</vt:lpstr>
      <vt:lpstr>XI. Требования к приему детей в дошкольные образовательные организации, режиму дня и организации воспитательно-образовательного процесса</vt:lpstr>
      <vt:lpstr>XI. Требования к приему детей в дошкольные образовательные организации, режиму дня и организации воспитательно-образовательного процесса</vt:lpstr>
      <vt:lpstr>XI. Требования к приему детей в дошкольные образовательные организации, режиму дня и организации воспитательно-образовательного процесса</vt:lpstr>
      <vt:lpstr>XI. Требования к приему детей в дошкольные образовательные организации, режиму дня и организации воспитательно-образовательного процесса</vt:lpstr>
      <vt:lpstr> XII. Требования к организации физического воспитания </vt:lpstr>
      <vt:lpstr> XII. Требования к организации физического воспитания </vt:lpstr>
      <vt:lpstr> XII. Требования к организации физического воспитания </vt:lpstr>
      <vt:lpstr> XII. Требования к организации физического воспитания </vt:lpstr>
      <vt:lpstr> XII. Требования к организации физического воспитания </vt:lpstr>
      <vt:lpstr> XII. Требования к организации физического воспитания </vt:lpstr>
      <vt:lpstr> XII. Требования к организации физического воспитания </vt:lpstr>
      <vt:lpstr> XII. Требования к организации физического воспитания </vt:lpstr>
      <vt:lpstr> XII. Требования к организации физического воспитания </vt:lpstr>
      <vt:lpstr> XVII. Требования к санитарному содержанию помещений дошкольных образовательных организаций </vt:lpstr>
      <vt:lpstr> XVII. Требования к санитарному содержанию помещений дошкольных образовательных организаций </vt:lpstr>
      <vt:lpstr> XVII. Требования к санитарному содержанию помещений дошкольных образовательных организаций </vt:lpstr>
      <vt:lpstr> XVII. Требования к санитарному содержанию помещений дошкольных образовательных организаций </vt:lpstr>
      <vt:lpstr> XVII. Требования к санитарному содержанию помещений дошкольных образовательных организаций </vt:lpstr>
      <vt:lpstr> XVII. Требования к санитарному содержанию помещений дошкольных образовательных организаций </vt:lpstr>
      <vt:lpstr> XVII. Требования к санитарному содержанию помещений дошкольных образовательных организаций </vt:lpstr>
      <vt:lpstr> XVII. Требования к санитарному содержанию помещений дошкольных образовательных организаций </vt:lpstr>
      <vt:lpstr> XIX. Требования к прохождению профилактических медицинских осмотров, гигиенического воспитания и обучения, личной гигиене персонала </vt:lpstr>
      <vt:lpstr> XIX. Требования к прохождению профилактических медицинских осмотров, гигиенического воспитания и обучения, личной гигиене персонала </vt:lpstr>
      <vt:lpstr>Слайд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60</cp:revision>
  <dcterms:modified xsi:type="dcterms:W3CDTF">2013-10-08T11:01:35Z</dcterms:modified>
</cp:coreProperties>
</file>