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57" r:id="rId5"/>
    <p:sldId id="258" r:id="rId6"/>
    <p:sldId id="260" r:id="rId7"/>
    <p:sldId id="261" r:id="rId8"/>
    <p:sldId id="262"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dic.academic.ru/dic.nsf/enc_myphology/3909/%D1%81%D1%83"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20888"/>
            <a:ext cx="3008313" cy="1584176"/>
          </a:xfrm>
        </p:spPr>
        <p:txBody>
          <a:bodyPr>
            <a:noAutofit/>
          </a:bodyPr>
          <a:lstStyle/>
          <a:p>
            <a:r>
              <a:rPr lang="ru-RU" sz="4800" dirty="0" smtClean="0">
                <a:solidFill>
                  <a:schemeClr val="accent5">
                    <a:lumMod val="50000"/>
                  </a:schemeClr>
                </a:solidFill>
              </a:rPr>
              <a:t>«Су </a:t>
            </a:r>
            <a:r>
              <a:rPr lang="ru-RU" sz="4800" dirty="0" err="1" smtClean="0">
                <a:solidFill>
                  <a:schemeClr val="accent5">
                    <a:lumMod val="50000"/>
                  </a:schemeClr>
                </a:solidFill>
              </a:rPr>
              <a:t>Анасы</a:t>
            </a:r>
            <a:r>
              <a:rPr lang="ru-RU" sz="4800" dirty="0" smtClean="0">
                <a:solidFill>
                  <a:schemeClr val="accent5">
                    <a:lumMod val="50000"/>
                  </a:schemeClr>
                </a:solidFill>
              </a:rPr>
              <a:t>» </a:t>
            </a:r>
            <a:br>
              <a:rPr lang="ru-RU" sz="4800" dirty="0" smtClean="0">
                <a:solidFill>
                  <a:schemeClr val="accent5">
                    <a:lumMod val="50000"/>
                  </a:schemeClr>
                </a:solidFill>
              </a:rPr>
            </a:br>
            <a:r>
              <a:rPr lang="ru-RU" sz="4800" dirty="0" err="1" smtClean="0">
                <a:solidFill>
                  <a:schemeClr val="accent5">
                    <a:lumMod val="50000"/>
                  </a:schemeClr>
                </a:solidFill>
              </a:rPr>
              <a:t>Габдулла</a:t>
            </a:r>
            <a:r>
              <a:rPr lang="ru-RU" sz="4800" dirty="0" smtClean="0">
                <a:solidFill>
                  <a:schemeClr val="accent5">
                    <a:lumMod val="50000"/>
                  </a:schemeClr>
                </a:solidFill>
              </a:rPr>
              <a:t> Тукай</a:t>
            </a:r>
            <a:endParaRPr lang="ru-RU" sz="4800" dirty="0">
              <a:solidFill>
                <a:schemeClr val="accent5">
                  <a:lumMod val="50000"/>
                </a:schemeClr>
              </a:solidFill>
            </a:endParaRPr>
          </a:p>
        </p:txBody>
      </p:sp>
      <p:pic>
        <p:nvPicPr>
          <p:cNvPr id="5" name="Содержимое 4" descr="i.jpg"/>
          <p:cNvPicPr>
            <a:picLocks noGrp="1" noChangeAspect="1"/>
          </p:cNvPicPr>
          <p:nvPr>
            <p:ph idx="1"/>
          </p:nvPr>
        </p:nvPicPr>
        <p:blipFill>
          <a:blip r:embed="rId2" cstate="print"/>
          <a:stretch>
            <a:fillRect/>
          </a:stretch>
        </p:blipFill>
        <p:spPr>
          <a:xfrm>
            <a:off x="3419872" y="0"/>
            <a:ext cx="5724128" cy="6651903"/>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tt-RU" sz="2800" dirty="0" smtClean="0">
                <a:solidFill>
                  <a:srgbClr val="C00000"/>
                </a:solidFill>
              </a:rPr>
              <a:t>Һич өзексез шык та шык! безнең тәрәзәне кага;</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 Ул коточкыч сачләреннән чишмә төсле су ага.</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 </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Әнкәем алтын таракны, тиз генә эзләп табып,</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 </a:t>
            </a:r>
            <a:r>
              <a:rPr lang="ru-RU" sz="2800" dirty="0" err="1" smtClean="0">
                <a:solidFill>
                  <a:srgbClr val="C00000"/>
                </a:solidFill>
              </a:rPr>
              <a:t>Атты</a:t>
            </a:r>
            <a:r>
              <a:rPr lang="ru-RU" sz="2800" dirty="0" smtClean="0">
                <a:solidFill>
                  <a:srgbClr val="C00000"/>
                </a:solidFill>
              </a:rPr>
              <a:t> да </a:t>
            </a:r>
            <a:r>
              <a:rPr lang="ru-RU" sz="2800" dirty="0" err="1" smtClean="0">
                <a:solidFill>
                  <a:srgbClr val="C00000"/>
                </a:solidFill>
              </a:rPr>
              <a:t>тышка</a:t>
            </a:r>
            <a:r>
              <a:rPr lang="ru-RU" sz="2800" dirty="0" smtClean="0">
                <a:solidFill>
                  <a:srgbClr val="C00000"/>
                </a:solidFill>
              </a:rPr>
              <a:t>, </a:t>
            </a:r>
            <a:r>
              <a:rPr lang="ru-RU" sz="2800" dirty="0" err="1" smtClean="0">
                <a:solidFill>
                  <a:srgbClr val="C00000"/>
                </a:solidFill>
              </a:rPr>
              <a:t>тизүк куйды</a:t>
            </a:r>
            <a:r>
              <a:rPr lang="ru-RU" sz="2800" dirty="0" smtClean="0">
                <a:solidFill>
                  <a:srgbClr val="C00000"/>
                </a:solidFill>
              </a:rPr>
              <a:t> </a:t>
            </a:r>
            <a:r>
              <a:rPr lang="ru-RU" sz="2800" dirty="0" err="1" smtClean="0">
                <a:solidFill>
                  <a:srgbClr val="C00000"/>
                </a:solidFill>
              </a:rPr>
              <a:t>тәрәзәне ябып</a:t>
            </a:r>
            <a:r>
              <a:rPr lang="ru-RU" sz="2800" dirty="0" smtClean="0">
                <a:solidFill>
                  <a:srgbClr val="C00000"/>
                </a:solidFill>
              </a:rPr>
              <a:t>.</a:t>
            </a:r>
            <a:br>
              <a:rPr lang="ru-RU" sz="2800" dirty="0" smtClean="0">
                <a:solidFill>
                  <a:srgbClr val="C00000"/>
                </a:solidFill>
              </a:rPr>
            </a:br>
            <a:r>
              <a:rPr lang="tt-RU" sz="2800" dirty="0" smtClean="0">
                <a:solidFill>
                  <a:srgbClr val="C00000"/>
                </a:solidFill>
              </a:rPr>
              <a:t> </a:t>
            </a:r>
            <a:r>
              <a:rPr lang="ru-RU" sz="2800" dirty="0" smtClean="0">
                <a:solidFill>
                  <a:srgbClr val="C00000"/>
                </a:solidFill>
              </a:rPr>
              <a:t/>
            </a:r>
            <a:br>
              <a:rPr lang="ru-RU" sz="2800" dirty="0" smtClean="0">
                <a:solidFill>
                  <a:srgbClr val="C00000"/>
                </a:solidFill>
              </a:rPr>
            </a:br>
            <a:r>
              <a:rPr lang="ru-RU" sz="2800" dirty="0" smtClean="0">
                <a:solidFill>
                  <a:srgbClr val="C00000"/>
                </a:solidFill>
              </a:rPr>
              <a:t>Су </a:t>
            </a:r>
            <a:r>
              <a:rPr lang="ru-RU" sz="2800" dirty="0" err="1" smtClean="0">
                <a:solidFill>
                  <a:srgbClr val="C00000"/>
                </a:solidFill>
              </a:rPr>
              <a:t>анасыннан</a:t>
            </a:r>
            <a:r>
              <a:rPr lang="ru-RU" sz="2800" dirty="0" smtClean="0">
                <a:solidFill>
                  <a:srgbClr val="C00000"/>
                </a:solidFill>
              </a:rPr>
              <a:t> </a:t>
            </a:r>
            <a:r>
              <a:rPr lang="ru-RU" sz="2800" dirty="0" err="1" smtClean="0">
                <a:solidFill>
                  <a:srgbClr val="C00000"/>
                </a:solidFill>
              </a:rPr>
              <a:t>котылгачтын</a:t>
            </a:r>
            <a:r>
              <a:rPr lang="ru-RU" sz="2800" dirty="0" smtClean="0">
                <a:solidFill>
                  <a:srgbClr val="C00000"/>
                </a:solidFill>
              </a:rPr>
              <a:t>, </a:t>
            </a:r>
            <a:r>
              <a:rPr lang="ru-RU" sz="2800" dirty="0" err="1" smtClean="0">
                <a:solidFill>
                  <a:srgbClr val="C00000"/>
                </a:solidFill>
              </a:rPr>
              <a:t>тынычлангач</a:t>
            </a:r>
            <a:r>
              <a:rPr lang="ru-RU" sz="2800" dirty="0" smtClean="0">
                <a:solidFill>
                  <a:srgbClr val="C00000"/>
                </a:solidFill>
              </a:rPr>
              <a:t>, </a:t>
            </a:r>
            <a:r>
              <a:rPr lang="ru-RU" sz="2800" dirty="0" err="1" smtClean="0">
                <a:solidFill>
                  <a:srgbClr val="C00000"/>
                </a:solidFill>
              </a:rPr>
              <a:t>әни </a:t>
            </a:r>
            <a:r>
              <a:rPr lang="ru-RU" sz="2800" dirty="0" smtClean="0">
                <a:solidFill>
                  <a:srgbClr val="C00000"/>
                </a:solidFill>
              </a:rPr>
              <a:t/>
            </a:r>
            <a:br>
              <a:rPr lang="ru-RU" sz="2800" dirty="0" smtClean="0">
                <a:solidFill>
                  <a:srgbClr val="C00000"/>
                </a:solidFill>
              </a:rPr>
            </a:br>
            <a:r>
              <a:rPr lang="ru-RU" sz="2800" dirty="0" smtClean="0">
                <a:solidFill>
                  <a:srgbClr val="C00000"/>
                </a:solidFill>
              </a:rPr>
              <a:t>И </a:t>
            </a:r>
            <a:r>
              <a:rPr lang="ru-RU" sz="2800" dirty="0" err="1" smtClean="0">
                <a:solidFill>
                  <a:srgbClr val="C00000"/>
                </a:solidFill>
              </a:rPr>
              <a:t>орышты</a:t>
            </a:r>
            <a:r>
              <a:rPr lang="ru-RU" sz="2800" dirty="0" smtClean="0">
                <a:solidFill>
                  <a:srgbClr val="C00000"/>
                </a:solidFill>
              </a:rPr>
              <a:t>, </a:t>
            </a:r>
            <a:r>
              <a:rPr lang="ru-RU" sz="2800" dirty="0" err="1" smtClean="0">
                <a:solidFill>
                  <a:srgbClr val="C00000"/>
                </a:solidFill>
              </a:rPr>
              <a:t>и</a:t>
            </a:r>
            <a:r>
              <a:rPr lang="ru-RU" sz="2800" dirty="0" smtClean="0">
                <a:solidFill>
                  <a:srgbClr val="C00000"/>
                </a:solidFill>
              </a:rPr>
              <a:t> </a:t>
            </a:r>
            <a:r>
              <a:rPr lang="ru-RU" sz="2800" dirty="0" err="1" smtClean="0">
                <a:solidFill>
                  <a:srgbClr val="C00000"/>
                </a:solidFill>
              </a:rPr>
              <a:t>орышты</a:t>
            </a:r>
            <a:r>
              <a:rPr lang="ru-RU" sz="2800" dirty="0" smtClean="0">
                <a:solidFill>
                  <a:srgbClr val="C00000"/>
                </a:solidFill>
              </a:rPr>
              <a:t>, </a:t>
            </a:r>
            <a:r>
              <a:rPr lang="ru-RU" sz="2800" dirty="0" err="1" smtClean="0">
                <a:solidFill>
                  <a:srgbClr val="C00000"/>
                </a:solidFill>
              </a:rPr>
              <a:t>и</a:t>
            </a:r>
            <a:r>
              <a:rPr lang="ru-RU" sz="2800" dirty="0" smtClean="0">
                <a:solidFill>
                  <a:srgbClr val="C00000"/>
                </a:solidFill>
              </a:rPr>
              <a:t> </a:t>
            </a:r>
            <a:r>
              <a:rPr lang="ru-RU" sz="2800" dirty="0" err="1" smtClean="0">
                <a:solidFill>
                  <a:srgbClr val="C00000"/>
                </a:solidFill>
              </a:rPr>
              <a:t>орышты</a:t>
            </a:r>
            <a:r>
              <a:rPr lang="ru-RU" sz="2800" dirty="0" smtClean="0">
                <a:solidFill>
                  <a:srgbClr val="C00000"/>
                </a:solidFill>
              </a:rPr>
              <a:t> со</a:t>
            </a:r>
            <a:r>
              <a:rPr lang="tt-RU" sz="2800" dirty="0" smtClean="0">
                <a:solidFill>
                  <a:srgbClr val="C00000"/>
                </a:solidFill>
              </a:rPr>
              <a:t>ң</a:t>
            </a:r>
            <a:r>
              <a:rPr lang="ru-RU" sz="2800" dirty="0" smtClean="0">
                <a:solidFill>
                  <a:srgbClr val="C00000"/>
                </a:solidFill>
              </a:rPr>
              <a:t> мине!</a:t>
            </a:r>
            <a:br>
              <a:rPr lang="ru-RU" sz="2800" dirty="0" smtClean="0">
                <a:solidFill>
                  <a:srgbClr val="C00000"/>
                </a:solidFill>
              </a:rPr>
            </a:br>
            <a:r>
              <a:rPr lang="tt-RU" sz="2800" dirty="0" smtClean="0">
                <a:solidFill>
                  <a:srgbClr val="C00000"/>
                </a:solidFill>
              </a:rPr>
              <a:t> </a:t>
            </a:r>
            <a:r>
              <a:rPr lang="ru-RU" sz="2800" dirty="0" smtClean="0">
                <a:solidFill>
                  <a:srgbClr val="C00000"/>
                </a:solidFill>
              </a:rPr>
              <a:t/>
            </a:r>
            <a:br>
              <a:rPr lang="ru-RU" sz="2800" dirty="0" smtClean="0">
                <a:solidFill>
                  <a:srgbClr val="C00000"/>
                </a:solidFill>
              </a:rPr>
            </a:br>
            <a:r>
              <a:rPr lang="ru-RU" sz="2800" dirty="0" smtClean="0">
                <a:solidFill>
                  <a:srgbClr val="C00000"/>
                </a:solidFill>
              </a:rPr>
              <a:t>Мин </a:t>
            </a:r>
            <a:r>
              <a:rPr lang="ru-RU" sz="2800" dirty="0" err="1" smtClean="0">
                <a:solidFill>
                  <a:srgbClr val="C00000"/>
                </a:solidFill>
              </a:rPr>
              <a:t>дә шуннан</a:t>
            </a:r>
            <a:r>
              <a:rPr lang="ru-RU" sz="2800" dirty="0" smtClean="0">
                <a:solidFill>
                  <a:srgbClr val="C00000"/>
                </a:solidFill>
              </a:rPr>
              <a:t> </a:t>
            </a:r>
            <a:r>
              <a:rPr lang="ru-RU" sz="2800" dirty="0" err="1" smtClean="0">
                <a:solidFill>
                  <a:srgbClr val="C00000"/>
                </a:solidFill>
              </a:rPr>
              <a:t>бирле</a:t>
            </a:r>
            <a:r>
              <a:rPr lang="ru-RU" sz="2800" dirty="0" smtClean="0">
                <a:solidFill>
                  <a:srgbClr val="C00000"/>
                </a:solidFill>
              </a:rPr>
              <a:t> </a:t>
            </a:r>
            <a:r>
              <a:rPr lang="ru-RU" sz="2800" dirty="0" err="1" smtClean="0">
                <a:solidFill>
                  <a:srgbClr val="C00000"/>
                </a:solidFill>
              </a:rPr>
              <a:t>андый</a:t>
            </a:r>
            <a:r>
              <a:rPr lang="ru-RU" sz="2800" dirty="0" smtClean="0">
                <a:solidFill>
                  <a:srgbClr val="C00000"/>
                </a:solidFill>
              </a:rPr>
              <a:t> </a:t>
            </a:r>
            <a:r>
              <a:rPr lang="ru-RU" sz="2800" dirty="0" err="1" smtClean="0">
                <a:solidFill>
                  <a:srgbClr val="C00000"/>
                </a:solidFill>
              </a:rPr>
              <a:t>эшкә кыймый</a:t>
            </a:r>
            <a:r>
              <a:rPr lang="ru-RU" sz="2800" dirty="0" smtClean="0">
                <a:solidFill>
                  <a:srgbClr val="C00000"/>
                </a:solidFill>
              </a:rPr>
              <a:t> </a:t>
            </a:r>
            <a:r>
              <a:rPr lang="ru-RU" sz="2800" dirty="0" err="1" smtClean="0">
                <a:solidFill>
                  <a:srgbClr val="C00000"/>
                </a:solidFill>
              </a:rPr>
              <a:t>башладым</a:t>
            </a:r>
            <a:r>
              <a:rPr lang="ru-RU" sz="2800" dirty="0" smtClean="0">
                <a:solidFill>
                  <a:srgbClr val="C00000"/>
                </a:solidFill>
              </a:rPr>
              <a:t>,</a:t>
            </a:r>
            <a:br>
              <a:rPr lang="ru-RU" sz="2800" dirty="0" smtClean="0">
                <a:solidFill>
                  <a:srgbClr val="C00000"/>
                </a:solidFill>
              </a:rPr>
            </a:br>
            <a:r>
              <a:rPr lang="tt-RU" sz="2800" dirty="0" smtClean="0">
                <a:solidFill>
                  <a:srgbClr val="C00000"/>
                </a:solidFill>
              </a:rPr>
              <a:t> «Йә иясе юк!» — дип, әйберләргә тими башладым.</a:t>
            </a:r>
            <a:r>
              <a:rPr lang="ru-RU" sz="2800" dirty="0" smtClean="0">
                <a:solidFill>
                  <a:srgbClr val="C00000"/>
                </a:solidFill>
              </a:rPr>
              <a:t/>
            </a:r>
            <a:br>
              <a:rPr lang="ru-RU" sz="2800" dirty="0" smtClean="0">
                <a:solidFill>
                  <a:srgbClr val="C00000"/>
                </a:solidFill>
              </a:rPr>
            </a:br>
            <a:endParaRPr lang="ru-RU" sz="28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4596110"/>
          </a:xfrm>
        </p:spPr>
        <p:txBody>
          <a:bodyPr>
            <a:noAutofit/>
          </a:bodyPr>
          <a:lstStyle/>
          <a:p>
            <a:r>
              <a:rPr lang="ru-RU" sz="4000" dirty="0" smtClean="0">
                <a:solidFill>
                  <a:schemeClr val="accent2">
                    <a:lumMod val="50000"/>
                  </a:schemeClr>
                </a:solidFill>
              </a:rPr>
              <a:t>Бауман </a:t>
            </a:r>
            <a:r>
              <a:rPr lang="ru-RU" sz="4000" dirty="0" err="1" smtClean="0">
                <a:solidFill>
                  <a:schemeClr val="accent2">
                    <a:lumMod val="50000"/>
                  </a:schemeClr>
                </a:solidFill>
              </a:rPr>
              <a:t>урамында</a:t>
            </a:r>
            <a:r>
              <a:rPr lang="ru-RU" sz="4000" dirty="0" smtClean="0">
                <a:solidFill>
                  <a:schemeClr val="accent2">
                    <a:lumMod val="50000"/>
                  </a:schemeClr>
                </a:solidFill>
              </a:rPr>
              <a:t> «Су </a:t>
            </a:r>
            <a:r>
              <a:rPr lang="ru-RU" sz="4000" dirty="0" err="1" smtClean="0">
                <a:solidFill>
                  <a:schemeClr val="accent2">
                    <a:lumMod val="50000"/>
                  </a:schemeClr>
                </a:solidFill>
              </a:rPr>
              <a:t>анасы</a:t>
            </a:r>
            <a:r>
              <a:rPr lang="ru-RU" sz="4000" dirty="0" smtClean="0">
                <a:solidFill>
                  <a:schemeClr val="accent2">
                    <a:lumMod val="50000"/>
                  </a:schemeClr>
                </a:solidFill>
              </a:rPr>
              <a:t>» фонтаны</a:t>
            </a:r>
            <a:endParaRPr lang="ru-RU" sz="4000" dirty="0">
              <a:solidFill>
                <a:schemeClr val="accent2">
                  <a:lumMod val="50000"/>
                </a:schemeClr>
              </a:solidFill>
            </a:endParaRPr>
          </a:p>
        </p:txBody>
      </p:sp>
      <p:pic>
        <p:nvPicPr>
          <p:cNvPr id="5" name="Содержимое 4" descr="i (1).jpg"/>
          <p:cNvPicPr>
            <a:picLocks noGrp="1" noChangeAspect="1"/>
          </p:cNvPicPr>
          <p:nvPr>
            <p:ph idx="1"/>
          </p:nvPr>
        </p:nvPicPr>
        <p:blipFill>
          <a:blip r:embed="rId2" cstate="print"/>
          <a:stretch>
            <a:fillRect/>
          </a:stretch>
        </p:blipFill>
        <p:spPr>
          <a:xfrm>
            <a:off x="3707904" y="202715"/>
            <a:ext cx="5184576" cy="665528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494713" cy="6858000"/>
          </a:xfrm>
        </p:spPr>
        <p:txBody>
          <a:bodyPr>
            <a:normAutofit fontScale="90000"/>
          </a:bodyPr>
          <a:lstStyle/>
          <a:p>
            <a:pPr algn="ctr"/>
            <a:r>
              <a:rPr lang="tt-RU" sz="3100" u="sng" dirty="0" smtClean="0"/>
              <a:t>Сүзлек эше</a:t>
            </a:r>
            <a:r>
              <a:rPr lang="tt-RU" sz="3100" dirty="0" smtClean="0"/>
              <a:t>:</a:t>
            </a:r>
            <a:r>
              <a:rPr lang="ru-RU" sz="3100" dirty="0" smtClean="0"/>
              <a:t/>
            </a:r>
            <a:br>
              <a:rPr lang="ru-RU" sz="3100" dirty="0" smtClean="0"/>
            </a:br>
            <a:r>
              <a:rPr lang="tt-RU" sz="3100" dirty="0" smtClean="0">
                <a:solidFill>
                  <a:srgbClr val="7030A0"/>
                </a:solidFill>
              </a:rPr>
              <a:t>Коенам</a:t>
            </a:r>
            <a:r>
              <a:rPr lang="tt-RU" sz="3100" dirty="0" smtClean="0"/>
              <a:t>- </a:t>
            </a:r>
            <a:r>
              <a:rPr lang="tt-RU" sz="3100" dirty="0" smtClean="0">
                <a:solidFill>
                  <a:srgbClr val="00B050"/>
                </a:solidFill>
              </a:rPr>
              <a:t>купаюсь</a:t>
            </a:r>
            <a:r>
              <a:rPr lang="ru-RU" sz="3100" dirty="0" smtClean="0"/>
              <a:t/>
            </a:r>
            <a:br>
              <a:rPr lang="ru-RU" sz="3100" dirty="0" smtClean="0"/>
            </a:br>
            <a:r>
              <a:rPr lang="tt-RU" sz="3100" dirty="0" smtClean="0">
                <a:solidFill>
                  <a:srgbClr val="7030A0"/>
                </a:solidFill>
              </a:rPr>
              <a:t>Йөзәм</a:t>
            </a:r>
            <a:r>
              <a:rPr lang="tt-RU" sz="3100" dirty="0" smtClean="0"/>
              <a:t>- </a:t>
            </a:r>
            <a:r>
              <a:rPr lang="tt-RU" sz="3100" dirty="0" smtClean="0">
                <a:solidFill>
                  <a:srgbClr val="00B050"/>
                </a:solidFill>
              </a:rPr>
              <a:t>плаваю</a:t>
            </a:r>
            <a:r>
              <a:rPr lang="ru-RU" sz="3100" dirty="0" smtClean="0"/>
              <a:t/>
            </a:r>
            <a:br>
              <a:rPr lang="ru-RU" sz="3100" dirty="0" smtClean="0"/>
            </a:br>
            <a:r>
              <a:rPr lang="tt-RU" sz="3100" dirty="0" smtClean="0">
                <a:solidFill>
                  <a:srgbClr val="7030A0"/>
                </a:solidFill>
              </a:rPr>
              <a:t>Сәгать ярым- </a:t>
            </a:r>
            <a:r>
              <a:rPr lang="tt-RU" sz="3100" dirty="0" smtClean="0">
                <a:solidFill>
                  <a:srgbClr val="00B050"/>
                </a:solidFill>
              </a:rPr>
              <a:t>полтора часа</a:t>
            </a:r>
            <a:r>
              <a:rPr lang="ru-RU" sz="3100" dirty="0" smtClean="0"/>
              <a:t/>
            </a:r>
            <a:br>
              <a:rPr lang="ru-RU" sz="3100" dirty="0" smtClean="0"/>
            </a:br>
            <a:r>
              <a:rPr lang="tt-RU" sz="3100" dirty="0" smtClean="0">
                <a:solidFill>
                  <a:srgbClr val="7030A0"/>
                </a:solidFill>
              </a:rPr>
              <a:t>Шаять</a:t>
            </a:r>
            <a:r>
              <a:rPr lang="tt-RU" sz="3100" dirty="0" smtClean="0"/>
              <a:t>- </a:t>
            </a:r>
            <a:r>
              <a:rPr lang="tt-RU" sz="3100" dirty="0" smtClean="0">
                <a:solidFill>
                  <a:srgbClr val="00B050"/>
                </a:solidFill>
              </a:rPr>
              <a:t>наверно</a:t>
            </a:r>
            <a:r>
              <a:rPr lang="ru-RU" sz="3100" dirty="0" smtClean="0"/>
              <a:t/>
            </a:r>
            <a:br>
              <a:rPr lang="ru-RU" sz="3100" dirty="0" smtClean="0"/>
            </a:br>
            <a:r>
              <a:rPr lang="tt-RU" sz="3100" dirty="0" smtClean="0">
                <a:solidFill>
                  <a:srgbClr val="7030A0"/>
                </a:solidFill>
              </a:rPr>
              <a:t>Юлдашым</a:t>
            </a:r>
            <a:r>
              <a:rPr lang="tt-RU" sz="3100" dirty="0" smtClean="0"/>
              <a:t> – </a:t>
            </a:r>
            <a:r>
              <a:rPr lang="tt-RU" sz="3100" dirty="0" smtClean="0">
                <a:solidFill>
                  <a:srgbClr val="7030A0"/>
                </a:solidFill>
              </a:rPr>
              <a:t>иптәшем</a:t>
            </a:r>
            <a:r>
              <a:rPr lang="tt-RU" sz="3100" dirty="0" smtClean="0">
                <a:solidFill>
                  <a:srgbClr val="00B050"/>
                </a:solidFill>
              </a:rPr>
              <a:t>,друг</a:t>
            </a:r>
            <a:r>
              <a:rPr lang="ru-RU" sz="3100" dirty="0" smtClean="0"/>
              <a:t/>
            </a:r>
            <a:br>
              <a:rPr lang="ru-RU" sz="3100" dirty="0" smtClean="0"/>
            </a:br>
            <a:r>
              <a:rPr lang="tt-RU" sz="3100" dirty="0" smtClean="0">
                <a:solidFill>
                  <a:srgbClr val="7030A0"/>
                </a:solidFill>
              </a:rPr>
              <a:t>Хатын</a:t>
            </a:r>
            <a:r>
              <a:rPr lang="tt-RU" sz="3100" dirty="0" smtClean="0"/>
              <a:t>- </a:t>
            </a:r>
            <a:r>
              <a:rPr lang="tt-RU" sz="3100" dirty="0" smtClean="0">
                <a:solidFill>
                  <a:srgbClr val="00B050"/>
                </a:solidFill>
              </a:rPr>
              <a:t>женщина</a:t>
            </a:r>
            <a:r>
              <a:rPr lang="ru-RU" sz="3100" dirty="0" smtClean="0"/>
              <a:t/>
            </a:r>
            <a:br>
              <a:rPr lang="ru-RU" sz="3100" dirty="0" smtClean="0"/>
            </a:br>
            <a:r>
              <a:rPr lang="tt-RU" sz="3100" dirty="0" smtClean="0">
                <a:solidFill>
                  <a:srgbClr val="7030A0"/>
                </a:solidFill>
              </a:rPr>
              <a:t>Ялтырый</a:t>
            </a:r>
            <a:r>
              <a:rPr lang="tt-RU" sz="3100" dirty="0" smtClean="0"/>
              <a:t>-</a:t>
            </a:r>
            <a:r>
              <a:rPr lang="tt-RU" sz="3100" dirty="0" smtClean="0">
                <a:solidFill>
                  <a:srgbClr val="00B050"/>
                </a:solidFill>
              </a:rPr>
              <a:t>блестит</a:t>
            </a:r>
            <a:r>
              <a:rPr lang="ru-RU" sz="3100" dirty="0" smtClean="0"/>
              <a:t/>
            </a:r>
            <a:br>
              <a:rPr lang="ru-RU" sz="3100" dirty="0" smtClean="0"/>
            </a:br>
            <a:r>
              <a:rPr lang="tt-RU" sz="3100" dirty="0" smtClean="0">
                <a:solidFill>
                  <a:srgbClr val="7030A0"/>
                </a:solidFill>
              </a:rPr>
              <a:t>Сачен</a:t>
            </a:r>
            <a:r>
              <a:rPr lang="tt-RU" sz="3100" dirty="0" smtClean="0"/>
              <a:t>-</a:t>
            </a:r>
            <a:r>
              <a:rPr lang="tt-RU" sz="3100" dirty="0" smtClean="0">
                <a:solidFill>
                  <a:srgbClr val="7030A0"/>
                </a:solidFill>
              </a:rPr>
              <a:t>чәчен</a:t>
            </a:r>
            <a:r>
              <a:rPr lang="tt-RU" sz="3100" dirty="0" smtClean="0">
                <a:solidFill>
                  <a:srgbClr val="00B050"/>
                </a:solidFill>
              </a:rPr>
              <a:t>,волосы</a:t>
            </a:r>
            <a:r>
              <a:rPr lang="ru-RU" sz="3100" dirty="0" smtClean="0"/>
              <a:t/>
            </a:r>
            <a:br>
              <a:rPr lang="ru-RU" sz="3100" dirty="0" smtClean="0"/>
            </a:br>
            <a:r>
              <a:rPr lang="tt-RU" sz="3100" dirty="0" smtClean="0">
                <a:solidFill>
                  <a:srgbClr val="7030A0"/>
                </a:solidFill>
              </a:rPr>
              <a:t>Посып</a:t>
            </a:r>
            <a:r>
              <a:rPr lang="tt-RU" sz="3100" dirty="0" smtClean="0"/>
              <a:t>- </a:t>
            </a:r>
            <a:r>
              <a:rPr lang="tt-RU" sz="3100" dirty="0" smtClean="0">
                <a:solidFill>
                  <a:srgbClr val="00B050"/>
                </a:solidFill>
              </a:rPr>
              <a:t>качып,прячась</a:t>
            </a:r>
            <a:r>
              <a:rPr lang="ru-RU" sz="3100" dirty="0" smtClean="0"/>
              <a:t/>
            </a:r>
            <a:br>
              <a:rPr lang="ru-RU" sz="3100" dirty="0" smtClean="0"/>
            </a:br>
            <a:r>
              <a:rPr lang="tt-RU" sz="3100" dirty="0" smtClean="0">
                <a:solidFill>
                  <a:srgbClr val="7030A0"/>
                </a:solidFill>
              </a:rPr>
              <a:t>Басма</a:t>
            </a:r>
            <a:r>
              <a:rPr lang="tt-RU" sz="3100" dirty="0" smtClean="0"/>
              <a:t>- </a:t>
            </a:r>
            <a:r>
              <a:rPr lang="tt-RU" sz="3100" dirty="0" smtClean="0">
                <a:solidFill>
                  <a:srgbClr val="00B050"/>
                </a:solidFill>
              </a:rPr>
              <a:t>мостик</a:t>
            </a:r>
            <a:r>
              <a:rPr lang="ru-RU" sz="3100" dirty="0" smtClean="0"/>
              <a:t/>
            </a:r>
            <a:br>
              <a:rPr lang="ru-RU" sz="3100" dirty="0" smtClean="0"/>
            </a:br>
            <a:r>
              <a:rPr lang="tt-RU" sz="3100" dirty="0" smtClean="0">
                <a:solidFill>
                  <a:srgbClr val="7030A0"/>
                </a:solidFill>
              </a:rPr>
              <a:t>Кирегә йөгерә- </a:t>
            </a:r>
            <a:r>
              <a:rPr lang="tt-RU" sz="3100" dirty="0" smtClean="0">
                <a:solidFill>
                  <a:srgbClr val="00B050"/>
                </a:solidFill>
              </a:rPr>
              <a:t>бежит обратно</a:t>
            </a:r>
            <a:r>
              <a:rPr lang="ru-RU" sz="3100" dirty="0" smtClean="0"/>
              <a:t/>
            </a:r>
            <a:br>
              <a:rPr lang="ru-RU" sz="3100" dirty="0" smtClean="0"/>
            </a:br>
            <a:r>
              <a:rPr lang="tt-RU" sz="3100" dirty="0" smtClean="0">
                <a:solidFill>
                  <a:srgbClr val="7030A0"/>
                </a:solidFill>
              </a:rPr>
              <a:t>Чиертә</a:t>
            </a:r>
            <a:r>
              <a:rPr lang="tt-RU" sz="3100" dirty="0" smtClean="0"/>
              <a:t>-</a:t>
            </a:r>
            <a:r>
              <a:rPr lang="tt-RU" sz="3100" dirty="0" smtClean="0">
                <a:solidFill>
                  <a:srgbClr val="00B050"/>
                </a:solidFill>
              </a:rPr>
              <a:t>стучит</a:t>
            </a:r>
            <a:r>
              <a:rPr lang="ru-RU" sz="3100" dirty="0" smtClean="0"/>
              <a:t/>
            </a:r>
            <a:br>
              <a:rPr lang="ru-RU" sz="3100" dirty="0" smtClean="0"/>
            </a:br>
            <a:r>
              <a:rPr lang="tt-RU" sz="3100" dirty="0" smtClean="0">
                <a:solidFill>
                  <a:srgbClr val="7030A0"/>
                </a:solidFill>
              </a:rPr>
              <a:t>Иясе</a:t>
            </a:r>
            <a:r>
              <a:rPr lang="tt-RU" sz="3100" dirty="0" smtClean="0"/>
              <a:t>- </a:t>
            </a:r>
            <a:r>
              <a:rPr lang="tt-RU" sz="3100" dirty="0" smtClean="0">
                <a:solidFill>
                  <a:srgbClr val="00B050"/>
                </a:solidFill>
              </a:rPr>
              <a:t>хозяин</a:t>
            </a:r>
            <a:r>
              <a:rPr lang="ru-RU" sz="3100" dirty="0" smtClean="0"/>
              <a:t/>
            </a:r>
            <a:br>
              <a:rPr lang="ru-RU" sz="3100" dirty="0" smtClean="0"/>
            </a:br>
            <a:r>
              <a:rPr lang="tt-RU" sz="3100" dirty="0" smtClean="0">
                <a:solidFill>
                  <a:srgbClr val="7030A0"/>
                </a:solidFill>
              </a:rPr>
              <a:t>Орыша</a:t>
            </a:r>
            <a:r>
              <a:rPr lang="tt-RU" sz="3100" dirty="0" smtClean="0"/>
              <a:t>-</a:t>
            </a:r>
            <a:r>
              <a:rPr lang="tt-RU" sz="3100" dirty="0" smtClean="0">
                <a:solidFill>
                  <a:srgbClr val="7030A0"/>
                </a:solidFill>
              </a:rPr>
              <a:t>ругает</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7883153" cy="5904656"/>
          </a:xfrm>
        </p:spPr>
        <p:txBody>
          <a:bodyPr>
            <a:normAutofit fontScale="90000"/>
          </a:bodyPr>
          <a:lstStyle/>
          <a:p>
            <a:r>
              <a:rPr lang="tt-RU" dirty="0" smtClean="0"/>
              <a:t> </a:t>
            </a:r>
            <a:r>
              <a:rPr lang="tt-RU" dirty="0" smtClean="0">
                <a:solidFill>
                  <a:srgbClr val="FF0066"/>
                </a:solidFill>
              </a:rPr>
              <a:t>-Ск</a:t>
            </a:r>
            <a:r>
              <a:rPr lang="ru-RU" dirty="0" err="1" smtClean="0">
                <a:solidFill>
                  <a:srgbClr val="FF0066"/>
                </a:solidFill>
              </a:rPr>
              <a:t>ажи</a:t>
            </a:r>
            <a:r>
              <a:rPr lang="ru-RU" dirty="0" smtClean="0">
                <a:solidFill>
                  <a:srgbClr val="FF0066"/>
                </a:solidFill>
              </a:rPr>
              <a:t> что ты водяная и что у тебя есть золотой гребешок.</a:t>
            </a:r>
            <a:br>
              <a:rPr lang="ru-RU" dirty="0" smtClean="0">
                <a:solidFill>
                  <a:srgbClr val="FF0066"/>
                </a:solidFill>
              </a:rPr>
            </a:br>
            <a:r>
              <a:rPr lang="ru-RU" dirty="0" smtClean="0">
                <a:solidFill>
                  <a:srgbClr val="FF0066"/>
                </a:solidFill>
              </a:rPr>
              <a:t>   - скажи что ты очень боишься.</a:t>
            </a:r>
            <a:br>
              <a:rPr lang="ru-RU" dirty="0" smtClean="0">
                <a:solidFill>
                  <a:srgbClr val="FF0066"/>
                </a:solidFill>
              </a:rPr>
            </a:br>
            <a:r>
              <a:rPr lang="ru-RU" dirty="0" smtClean="0">
                <a:solidFill>
                  <a:srgbClr val="FF0066"/>
                </a:solidFill>
              </a:rPr>
              <a:t>   - скажи своему сыну, что нельзя трогать чужие вещи.</a:t>
            </a:r>
            <a:br>
              <a:rPr lang="ru-RU" dirty="0" smtClean="0">
                <a:solidFill>
                  <a:srgbClr val="FF0066"/>
                </a:solidFill>
              </a:rPr>
            </a:br>
            <a:r>
              <a:rPr lang="ru-RU" dirty="0" smtClean="0">
                <a:solidFill>
                  <a:srgbClr val="FF0066"/>
                </a:solidFill>
              </a:rPr>
              <a:t>   - Спроси у </a:t>
            </a:r>
            <a:r>
              <a:rPr lang="ru-RU" dirty="0" smtClean="0">
                <a:solidFill>
                  <a:srgbClr val="FF0066"/>
                </a:solidFill>
              </a:rPr>
              <a:t>своего </a:t>
            </a:r>
            <a:r>
              <a:rPr lang="ru-RU" dirty="0" smtClean="0">
                <a:solidFill>
                  <a:srgbClr val="FF0066"/>
                </a:solidFill>
              </a:rPr>
              <a:t>друга любит ли он сказки?</a:t>
            </a:r>
            <a:br>
              <a:rPr lang="ru-RU" dirty="0" smtClean="0">
                <a:solidFill>
                  <a:srgbClr val="FF0066"/>
                </a:solidFill>
              </a:rPr>
            </a:br>
            <a:r>
              <a:rPr lang="ru-RU" dirty="0" smtClean="0">
                <a:solidFill>
                  <a:srgbClr val="FF0066"/>
                </a:solidFill>
              </a:rPr>
              <a:t>   - спроси у своих одноклассников что они узнали сегодня на уроке?  </a:t>
            </a:r>
            <a:endParaRPr lang="ru-RU" dirty="0">
              <a:solidFill>
                <a:srgbClr val="FF006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340768"/>
            <a:ext cx="9144000" cy="5517232"/>
          </a:xfrm>
        </p:spPr>
        <p:txBody>
          <a:bodyPr/>
          <a:lstStyle/>
          <a:p>
            <a:r>
              <a:rPr lang="tt-RU" dirty="0" smtClean="0"/>
              <a:t>өй эше: </a:t>
            </a:r>
            <a:r>
              <a:rPr lang="tt-RU" dirty="0" smtClean="0"/>
              <a:t/>
            </a:r>
            <a:br>
              <a:rPr lang="tt-RU" dirty="0" smtClean="0"/>
            </a:br>
            <a:r>
              <a:rPr lang="tt-RU" dirty="0" smtClean="0">
                <a:solidFill>
                  <a:srgbClr val="7030A0"/>
                </a:solidFill>
              </a:rPr>
              <a:t>“</a:t>
            </a:r>
            <a:r>
              <a:rPr lang="tt-RU" dirty="0" smtClean="0">
                <a:solidFill>
                  <a:srgbClr val="7030A0"/>
                </a:solidFill>
              </a:rPr>
              <a:t>Су анасы” әкият-поэмасының үзегезгә ошаган өлешенә рәсем ясарга, </a:t>
            </a:r>
            <a:r>
              <a:rPr lang="tt-RU" dirty="0" smtClean="0">
                <a:solidFill>
                  <a:srgbClr val="7030A0"/>
                </a:solidFill>
              </a:rPr>
              <a:t/>
            </a:r>
            <a:br>
              <a:rPr lang="tt-RU" dirty="0" smtClean="0">
                <a:solidFill>
                  <a:srgbClr val="7030A0"/>
                </a:solidFill>
              </a:rPr>
            </a:br>
            <a:r>
              <a:rPr lang="tt-RU" dirty="0" smtClean="0">
                <a:solidFill>
                  <a:srgbClr val="7030A0"/>
                </a:solidFill>
              </a:rPr>
              <a:t>туры </a:t>
            </a:r>
            <a:r>
              <a:rPr lang="tt-RU" dirty="0" smtClean="0">
                <a:solidFill>
                  <a:srgbClr val="7030A0"/>
                </a:solidFill>
              </a:rPr>
              <a:t>килгән юлларын язып куярга.</a:t>
            </a:r>
            <a:endParaRPr lang="ru-RU"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273050"/>
            <a:ext cx="3465513" cy="5100166"/>
          </a:xfrm>
        </p:spPr>
        <p:txBody>
          <a:bodyPr>
            <a:noAutofit/>
          </a:bodyPr>
          <a:lstStyle/>
          <a:p>
            <a:r>
              <a:rPr lang="tt-RU" sz="3600" dirty="0" smtClean="0">
                <a:solidFill>
                  <a:srgbClr val="7030A0"/>
                </a:solidFill>
              </a:rPr>
              <a:t>Барыгызга да җавапларыгыз өчен рәхмәт. Сау булыгыз.</a:t>
            </a:r>
            <a:r>
              <a:rPr lang="ru-RU" sz="3600" dirty="0" smtClean="0">
                <a:solidFill>
                  <a:srgbClr val="7030A0"/>
                </a:solidFill>
              </a:rPr>
              <a:t/>
            </a:r>
            <a:br>
              <a:rPr lang="ru-RU" sz="3600" dirty="0" smtClean="0">
                <a:solidFill>
                  <a:srgbClr val="7030A0"/>
                </a:solidFill>
              </a:rPr>
            </a:br>
            <a:endParaRPr lang="ru-RU" sz="3600" dirty="0">
              <a:solidFill>
                <a:srgbClr val="7030A0"/>
              </a:solidFill>
            </a:endParaRPr>
          </a:p>
        </p:txBody>
      </p:sp>
      <p:pic>
        <p:nvPicPr>
          <p:cNvPr id="33" name="Содержимое 32" descr="x_747e0d96.jpg"/>
          <p:cNvPicPr>
            <a:picLocks noGrp="1" noChangeAspect="1"/>
          </p:cNvPicPr>
          <p:nvPr>
            <p:ph idx="1"/>
          </p:nvPr>
        </p:nvPicPr>
        <p:blipFill>
          <a:blip r:embed="rId2" cstate="print"/>
          <a:stretch>
            <a:fillRect/>
          </a:stretch>
        </p:blipFill>
        <p:spPr>
          <a:xfrm>
            <a:off x="3203848" y="626692"/>
            <a:ext cx="5482952" cy="5754636"/>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000" dirty="0" smtClean="0"/>
              <a:t>СУ АНАСЫ</a:t>
            </a:r>
            <a:br>
              <a:rPr lang="ru-RU" sz="2000" dirty="0" smtClean="0"/>
            </a:br>
            <a:r>
              <a:rPr lang="ru-RU" sz="2000" b="0" dirty="0" smtClean="0">
                <a:solidFill>
                  <a:srgbClr val="7030A0"/>
                </a:solidFill>
              </a:rPr>
              <a:t>СУ АНАСЫ(«мать воды»), в мифологии казанских, западносибирских татар, татар-мишарей, кумыков (</a:t>
            </a:r>
            <a:r>
              <a:rPr lang="ru-RU" sz="2000" b="0" dirty="0" err="1" smtClean="0">
                <a:solidFill>
                  <a:srgbClr val="7030A0"/>
                </a:solidFill>
              </a:rPr>
              <a:t>суванасы</a:t>
            </a:r>
            <a:r>
              <a:rPr lang="ru-RU" sz="2000" b="0" dirty="0" smtClean="0">
                <a:solidFill>
                  <a:srgbClr val="7030A0"/>
                </a:solidFill>
              </a:rPr>
              <a:t>), карачаевцев (</a:t>
            </a:r>
            <a:r>
              <a:rPr lang="ru-RU" sz="2000" b="0" dirty="0" err="1" smtClean="0">
                <a:solidFill>
                  <a:srgbClr val="7030A0"/>
                </a:solidFill>
              </a:rPr>
              <a:t>сууанасы</a:t>
            </a:r>
            <a:r>
              <a:rPr lang="ru-RU" sz="2000" b="0" dirty="0" smtClean="0">
                <a:solidFill>
                  <a:srgbClr val="7030A0"/>
                </a:solidFill>
              </a:rPr>
              <a:t>) дух воды. У татар С. а. - разновидность духов </a:t>
            </a:r>
            <a:r>
              <a:rPr lang="ru-RU" sz="2000" b="0" i="1" u="sng" dirty="0" smtClean="0">
                <a:solidFill>
                  <a:srgbClr val="7030A0"/>
                </a:solidFill>
                <a:hlinkClick r:id="rId2"/>
              </a:rPr>
              <a:t>су </a:t>
            </a:r>
            <a:r>
              <a:rPr lang="ru-RU" sz="2000" b="0" i="1" u="sng" dirty="0" err="1" smtClean="0">
                <a:solidFill>
                  <a:srgbClr val="7030A0"/>
                </a:solidFill>
                <a:hlinkClick r:id="rId2"/>
              </a:rPr>
              <a:t>иясе</a:t>
            </a:r>
            <a:r>
              <a:rPr lang="ru-RU" sz="2000" b="0" dirty="0" smtClean="0">
                <a:solidFill>
                  <a:srgbClr val="7030A0"/>
                </a:solidFill>
              </a:rPr>
              <a:t> (</a:t>
            </a:r>
            <a:r>
              <a:rPr lang="ru-RU" sz="2000" b="0" dirty="0" err="1" smtClean="0">
                <a:solidFill>
                  <a:srgbClr val="7030A0"/>
                </a:solidFill>
              </a:rPr>
              <a:t>су</a:t>
            </a:r>
            <a:r>
              <a:rPr lang="ru-RU" sz="2000" b="0" dirty="0" smtClean="0">
                <a:solidFill>
                  <a:srgbClr val="7030A0"/>
                </a:solidFill>
              </a:rPr>
              <a:t> </a:t>
            </a:r>
            <a:r>
              <a:rPr lang="ru-RU" sz="2000" b="0" dirty="0" err="1" smtClean="0">
                <a:solidFill>
                  <a:srgbClr val="7030A0"/>
                </a:solidFill>
              </a:rPr>
              <a:t>иясе</a:t>
            </a:r>
            <a:r>
              <a:rPr lang="ru-RU" sz="2000" b="0" dirty="0" smtClean="0">
                <a:solidFill>
                  <a:srgbClr val="7030A0"/>
                </a:solidFill>
              </a:rPr>
              <a:t> - нередко также другое название С. а.) представлялась в человеческом облике. У С. а. есть муж, су </a:t>
            </a:r>
            <a:r>
              <a:rPr lang="ru-RU" sz="2000" b="0" dirty="0" err="1" smtClean="0">
                <a:solidFill>
                  <a:srgbClr val="7030A0"/>
                </a:solidFill>
              </a:rPr>
              <a:t>бабасы</a:t>
            </a:r>
            <a:r>
              <a:rPr lang="ru-RU" sz="2000" b="0" dirty="0" smtClean="0">
                <a:solidFill>
                  <a:srgbClr val="7030A0"/>
                </a:solidFill>
              </a:rPr>
              <a:t> («водяной дед»), и дети (сыновья иногда тоже называются су </a:t>
            </a:r>
            <a:r>
              <a:rPr lang="ru-RU" sz="2000" b="0" dirty="0" err="1" smtClean="0">
                <a:solidFill>
                  <a:srgbClr val="7030A0"/>
                </a:solidFill>
              </a:rPr>
              <a:t>иясе</a:t>
            </a:r>
            <a:r>
              <a:rPr lang="ru-RU" sz="2000" b="0" dirty="0" smtClean="0">
                <a:solidFill>
                  <a:srgbClr val="7030A0"/>
                </a:solidFill>
              </a:rPr>
              <a:t>). Она моет своих детей, выходя в полночь на мостик над водой. Людям С. а. показывается на берегу реки, расчёсывая, подобно </a:t>
            </a:r>
            <a:r>
              <a:rPr lang="ru-RU" sz="2000" b="0" i="1" dirty="0" err="1" smtClean="0">
                <a:solidFill>
                  <a:srgbClr val="7030A0"/>
                </a:solidFill>
              </a:rPr>
              <a:t>албасты</a:t>
            </a:r>
            <a:r>
              <a:rPr lang="ru-RU" sz="2000" b="0" i="1" dirty="0" smtClean="0">
                <a:solidFill>
                  <a:srgbClr val="7030A0"/>
                </a:solidFill>
              </a:rPr>
              <a:t>,</a:t>
            </a:r>
            <a:r>
              <a:rPr lang="ru-RU" sz="2000" b="0" dirty="0" smtClean="0">
                <a:solidFill>
                  <a:srgbClr val="7030A0"/>
                </a:solidFill>
              </a:rPr>
              <a:t> волосы гребнем. Считалось, что С. а. может наслать засуху, болезнь, утопить человека. Поэтому молодая жена, впервые пошедшая в доме мужа за водой, в дар ей бросала в воду монетку. У </a:t>
            </a:r>
            <a:r>
              <a:rPr lang="ru-RU" sz="2000" b="0" dirty="0" err="1" smtClean="0">
                <a:solidFill>
                  <a:srgbClr val="7030A0"/>
                </a:solidFill>
              </a:rPr>
              <a:t>тобольских</a:t>
            </a:r>
            <a:r>
              <a:rPr lang="ru-RU" sz="2000" b="0" dirty="0" smtClean="0">
                <a:solidFill>
                  <a:srgbClr val="7030A0"/>
                </a:solidFill>
              </a:rPr>
              <a:t> татар С. а. (</a:t>
            </a:r>
            <a:r>
              <a:rPr lang="ru-RU" sz="2000" b="0" dirty="0" err="1" smtClean="0">
                <a:solidFill>
                  <a:srgbClr val="7030A0"/>
                </a:solidFill>
              </a:rPr>
              <a:t>соу</a:t>
            </a:r>
            <a:r>
              <a:rPr lang="ru-RU" sz="2000" b="0" dirty="0" smtClean="0">
                <a:solidFill>
                  <a:srgbClr val="7030A0"/>
                </a:solidFill>
              </a:rPr>
              <a:t> </a:t>
            </a:r>
            <a:r>
              <a:rPr lang="ru-RU" sz="2000" b="0" dirty="0" err="1" smtClean="0">
                <a:solidFill>
                  <a:srgbClr val="7030A0"/>
                </a:solidFill>
              </a:rPr>
              <a:t>короткоях</a:t>
            </a:r>
            <a:r>
              <a:rPr lang="ru-RU" sz="2000" b="0" dirty="0" smtClean="0">
                <a:solidFill>
                  <a:srgbClr val="7030A0"/>
                </a:solidFill>
              </a:rPr>
              <a:t>) считалась главой </a:t>
            </a:r>
            <a:r>
              <a:rPr lang="ru-RU" sz="2000" b="0" dirty="0" err="1" smtClean="0">
                <a:solidFill>
                  <a:srgbClr val="7030A0"/>
                </a:solidFill>
              </a:rPr>
              <a:t>соу-пяре</a:t>
            </a:r>
            <a:r>
              <a:rPr lang="ru-RU" sz="2000" b="0" dirty="0" smtClean="0">
                <a:solidFill>
                  <a:srgbClr val="7030A0"/>
                </a:solidFill>
              </a:rPr>
              <a:t>, злых духов, за "ноги затаскивающих людей в воду. Представляли её в образе старухи с длинными седыми распущенными волосами, обычными атрибутами считались золотые вёдра или золотая гребёнка. </a:t>
            </a:r>
            <a:r>
              <a:rPr lang="ru-RU" sz="2000" b="0" dirty="0" smtClean="0"/>
              <a:t/>
            </a:r>
            <a:br>
              <a:rPr lang="ru-RU" sz="2000" b="0" dirty="0" smtClean="0"/>
            </a:br>
            <a:r>
              <a:rPr lang="ru-RU" sz="2000" b="0" dirty="0" smtClean="0"/>
              <a:t/>
            </a:r>
            <a:br>
              <a:rPr lang="ru-RU" sz="2000" b="0" dirty="0" smtClean="0"/>
            </a:br>
            <a:r>
              <a:rPr lang="ru-RU" sz="2000" dirty="0" smtClean="0"/>
              <a:t/>
            </a:r>
            <a:br>
              <a:rPr lang="ru-RU" sz="2000" dirty="0" smtClean="0"/>
            </a:br>
            <a:r>
              <a:rPr lang="ru-RU" sz="2000" b="0" i="1" dirty="0" smtClean="0"/>
              <a:t>(</a:t>
            </a:r>
            <a:r>
              <a:rPr lang="ru-RU" sz="2000" b="0" i="1" dirty="0" smtClean="0">
                <a:solidFill>
                  <a:srgbClr val="FF0000"/>
                </a:solidFill>
              </a:rPr>
              <a:t>Источник: «Мифы народов мира».)</a:t>
            </a:r>
            <a:r>
              <a:rPr lang="ru-RU" sz="2000" b="0" dirty="0" smtClean="0"/>
              <a:t/>
            </a:r>
            <a:br>
              <a:rPr lang="ru-RU" sz="2000" b="0" dirty="0" smtClean="0"/>
            </a:b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188640"/>
            <a:ext cx="9144000" cy="6669360"/>
          </a:xfrm>
        </p:spPr>
        <p:txBody>
          <a:bodyPr>
            <a:normAutofit fontScale="90000"/>
          </a:bodyPr>
          <a:lstStyle/>
          <a:p>
            <a:r>
              <a:rPr lang="ru-RU" sz="2700" dirty="0" smtClean="0">
                <a:solidFill>
                  <a:srgbClr val="00B0F0"/>
                </a:solidFill>
              </a:rPr>
              <a:t>ВУТАШ</a:t>
            </a:r>
            <a:br>
              <a:rPr lang="ru-RU" sz="2700" dirty="0" smtClean="0">
                <a:solidFill>
                  <a:srgbClr val="00B0F0"/>
                </a:solidFill>
              </a:rPr>
            </a:br>
            <a:r>
              <a:rPr lang="ru-RU" sz="2700" b="0" dirty="0" smtClean="0">
                <a:solidFill>
                  <a:srgbClr val="00B0F0"/>
                </a:solidFill>
              </a:rPr>
              <a:t>ВУТАШ в </a:t>
            </a:r>
            <a:r>
              <a:rPr lang="ru-RU" sz="2700" b="0" dirty="0" smtClean="0">
                <a:solidFill>
                  <a:srgbClr val="00B0F0"/>
                </a:solidFill>
              </a:rPr>
              <a:t>мифологии чувашей духи воды. Термин «В.» финно-угорского происхождения. Считалось, что В. живут под водой, ведут тот же образ жизни, что и люди. Они имеют семьи, среди них есть и старцы, и младенцы. Людям В. обычно показываются в образе красивой девушки, расчёсывающей длинные волосы золотым гребнем. Мужчине, ставшему её возлюбленным, В. носила деньги. Согласно некоторым мифам, при постройке мельниц В. требовали человеческих жертв. Иногда В. отождествлялись с духами «</a:t>
            </a:r>
            <a:r>
              <a:rPr lang="ru-RU" sz="2700" b="0" dirty="0" err="1" smtClean="0">
                <a:solidFill>
                  <a:srgbClr val="00B0F0"/>
                </a:solidFill>
              </a:rPr>
              <a:t>шыв</a:t>
            </a:r>
            <a:r>
              <a:rPr lang="ru-RU" sz="2700" b="0" dirty="0" smtClean="0">
                <a:solidFill>
                  <a:srgbClr val="00B0F0"/>
                </a:solidFill>
              </a:rPr>
              <a:t> </a:t>
            </a:r>
            <a:r>
              <a:rPr lang="ru-RU" sz="2700" b="0" dirty="0" err="1" smtClean="0">
                <a:solidFill>
                  <a:srgbClr val="00B0F0"/>
                </a:solidFill>
              </a:rPr>
              <a:t>амаше</a:t>
            </a:r>
            <a:r>
              <a:rPr lang="ru-RU" sz="2700" b="0" dirty="0" smtClean="0">
                <a:solidFill>
                  <a:srgbClr val="00B0F0"/>
                </a:solidFill>
              </a:rPr>
              <a:t>» и «</a:t>
            </a:r>
            <a:r>
              <a:rPr lang="ru-RU" sz="2700" b="0" dirty="0" err="1" smtClean="0">
                <a:solidFill>
                  <a:srgbClr val="00B0F0"/>
                </a:solidFill>
              </a:rPr>
              <a:t>шыв</a:t>
            </a:r>
            <a:r>
              <a:rPr lang="ru-RU" sz="2700" b="0" dirty="0" smtClean="0">
                <a:solidFill>
                  <a:srgbClr val="00B0F0"/>
                </a:solidFill>
              </a:rPr>
              <a:t> </a:t>
            </a:r>
            <a:r>
              <a:rPr lang="ru-RU" sz="2700" b="0" dirty="0" err="1" smtClean="0">
                <a:solidFill>
                  <a:srgbClr val="00B0F0"/>
                </a:solidFill>
              </a:rPr>
              <a:t>ашше</a:t>
            </a:r>
            <a:r>
              <a:rPr lang="ru-RU" sz="2700" b="0" dirty="0" smtClean="0">
                <a:solidFill>
                  <a:srgbClr val="00B0F0"/>
                </a:solidFill>
              </a:rPr>
              <a:t>» (чуваш., букв. «мать воды» и «отец воды»), которым также приносились умилостивительные жертвы. </a:t>
            </a:r>
            <a:r>
              <a:rPr lang="ru-RU" sz="2700" b="0" dirty="0" smtClean="0"/>
              <a:t/>
            </a:r>
            <a:br>
              <a:rPr lang="ru-RU" sz="2700" b="0" dirty="0" smtClean="0"/>
            </a:br>
            <a:r>
              <a:rPr lang="ru-RU" sz="2700" dirty="0" smtClean="0"/>
              <a:t/>
            </a:r>
            <a:br>
              <a:rPr lang="ru-RU" sz="2700" dirty="0" smtClean="0"/>
            </a:br>
            <a:r>
              <a:rPr lang="ru-RU" sz="2700" b="0" i="1" dirty="0" smtClean="0">
                <a:solidFill>
                  <a:srgbClr val="92D050"/>
                </a:solidFill>
              </a:rPr>
              <a:t>(Источник: «Мифы народов мира».)</a:t>
            </a:r>
            <a:r>
              <a:rPr lang="ru-RU" b="0" dirty="0" smtClean="0"/>
              <a:t/>
            </a:r>
            <a:br>
              <a:rPr lang="ru-RU" b="0"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6858000"/>
          </a:xfrm>
        </p:spPr>
        <p:txBody>
          <a:bodyPr>
            <a:normAutofit/>
          </a:bodyPr>
          <a:lstStyle/>
          <a:p>
            <a:r>
              <a:rPr lang="tt-RU" sz="2800" dirty="0" smtClean="0">
                <a:solidFill>
                  <a:schemeClr val="tx2">
                    <a:lumMod val="50000"/>
                  </a:schemeClr>
                </a:solidFill>
              </a:rPr>
              <a:t>Җә</a:t>
            </a:r>
            <a:r>
              <a:rPr lang="ru-RU" sz="2800" dirty="0" err="1" smtClean="0">
                <a:solidFill>
                  <a:schemeClr val="tx2">
                    <a:lumMod val="50000"/>
                  </a:schemeClr>
                </a:solidFill>
              </a:rPr>
              <a:t>й</a:t>
            </a:r>
            <a:r>
              <a:rPr lang="ru-RU" sz="2800" dirty="0" smtClean="0">
                <a:solidFill>
                  <a:schemeClr val="tx2">
                    <a:lumMod val="50000"/>
                  </a:schemeClr>
                </a:solidFill>
              </a:rPr>
              <a:t> </a:t>
            </a:r>
            <a:r>
              <a:rPr lang="ru-RU" sz="2800" dirty="0" err="1" smtClean="0">
                <a:solidFill>
                  <a:schemeClr val="tx2">
                    <a:lumMod val="50000"/>
                  </a:schemeClr>
                </a:solidFill>
              </a:rPr>
              <a:t>көн</a:t>
            </a:r>
            <a:r>
              <a:rPr lang="tt-RU" sz="2800" dirty="0" smtClean="0">
                <a:solidFill>
                  <a:schemeClr val="tx2">
                    <a:lumMod val="50000"/>
                  </a:schemeClr>
                </a:solidFill>
              </a:rPr>
              <a:t>е</a:t>
            </a:r>
            <a:r>
              <a:rPr lang="ru-RU" sz="2800" dirty="0" smtClean="0">
                <a:solidFill>
                  <a:schemeClr val="tx2">
                    <a:lumMod val="50000"/>
                  </a:schemeClr>
                </a:solidFill>
              </a:rPr>
              <a:t>.   Эссе </a:t>
            </a:r>
            <a:r>
              <a:rPr lang="ru-RU" sz="2800" dirty="0" err="1" smtClean="0">
                <a:solidFill>
                  <a:schemeClr val="tx2">
                    <a:lumMod val="50000"/>
                  </a:schemeClr>
                </a:solidFill>
              </a:rPr>
              <a:t>һавада </a:t>
            </a:r>
            <a:r>
              <a:rPr lang="ru-RU" sz="2800" dirty="0" smtClean="0">
                <a:solidFill>
                  <a:schemeClr val="tx2">
                    <a:lumMod val="50000"/>
                  </a:schemeClr>
                </a:solidFill>
              </a:rPr>
              <a:t>мин суда </a:t>
            </a:r>
            <a:r>
              <a:rPr lang="ru-RU" sz="2800" dirty="0" err="1" smtClean="0">
                <a:solidFill>
                  <a:schemeClr val="tx2">
                    <a:lumMod val="50000"/>
                  </a:schemeClr>
                </a:solidFill>
              </a:rPr>
              <a:t>койнам</a:t>
            </a:r>
            <a:r>
              <a:rPr lang="tt-RU" sz="2800" dirty="0" smtClean="0">
                <a:solidFill>
                  <a:schemeClr val="tx2">
                    <a:lumMod val="50000"/>
                  </a:schemeClr>
                </a:solidFill>
              </a:rPr>
              <a:t>, йөзәм</a:t>
            </a:r>
            <a:r>
              <a:rPr lang="ru-RU" sz="2800" dirty="0" smtClean="0">
                <a:solidFill>
                  <a:schemeClr val="tx2">
                    <a:lumMod val="50000"/>
                  </a:schemeClr>
                </a:solidFill>
              </a:rPr>
              <a:t>; </a:t>
            </a:r>
            <a:br>
              <a:rPr lang="ru-RU" sz="2800" dirty="0" smtClean="0">
                <a:solidFill>
                  <a:schemeClr val="tx2">
                    <a:lumMod val="50000"/>
                  </a:schemeClr>
                </a:solidFill>
              </a:rPr>
            </a:br>
            <a:r>
              <a:rPr lang="ru-RU" sz="2800" dirty="0" err="1" smtClean="0">
                <a:solidFill>
                  <a:schemeClr val="tx2">
                    <a:lumMod val="50000"/>
                  </a:schemeClr>
                </a:solidFill>
              </a:rPr>
              <a:t>Чәчрәтәм, уйныйм</a:t>
            </a:r>
            <a:r>
              <a:rPr lang="ru-RU" sz="2800" dirty="0" smtClean="0">
                <a:solidFill>
                  <a:schemeClr val="tx2">
                    <a:lumMod val="50000"/>
                  </a:schemeClr>
                </a:solidFill>
              </a:rPr>
              <a:t>, чумам, </a:t>
            </a:r>
            <a:r>
              <a:rPr lang="ru-RU" sz="2800" dirty="0" err="1" smtClean="0">
                <a:solidFill>
                  <a:schemeClr val="tx2">
                    <a:lumMod val="50000"/>
                  </a:schemeClr>
                </a:solidFill>
              </a:rPr>
              <a:t>башым</a:t>
            </a:r>
            <a:r>
              <a:rPr lang="ru-RU" sz="2800" dirty="0" smtClean="0">
                <a:solidFill>
                  <a:schemeClr val="tx2">
                    <a:lumMod val="50000"/>
                  </a:schemeClr>
                </a:solidFill>
              </a:rPr>
              <a:t> </a:t>
            </a:r>
            <a:r>
              <a:rPr lang="ru-RU" sz="2800" dirty="0" err="1" smtClean="0">
                <a:solidFill>
                  <a:schemeClr val="tx2">
                    <a:lumMod val="50000"/>
                  </a:schemeClr>
                </a:solidFill>
              </a:rPr>
              <a:t>белән суны</a:t>
            </a:r>
            <a:r>
              <a:rPr lang="ru-RU" sz="2800" dirty="0" smtClean="0">
                <a:solidFill>
                  <a:schemeClr val="tx2">
                    <a:lumMod val="50000"/>
                  </a:schemeClr>
                </a:solidFill>
              </a:rPr>
              <a:t> </a:t>
            </a:r>
            <a:r>
              <a:rPr lang="ru-RU" sz="2800" dirty="0" err="1" smtClean="0">
                <a:solidFill>
                  <a:schemeClr val="tx2">
                    <a:lumMod val="50000"/>
                  </a:schemeClr>
                </a:solidFill>
              </a:rPr>
              <a:t>сөзә</a:t>
            </a:r>
            <a:r>
              <a:rPr lang="tt-RU" sz="2800" dirty="0" smtClean="0">
                <a:solidFill>
                  <a:schemeClr val="tx2">
                    <a:lumMod val="50000"/>
                  </a:schemeClr>
                </a:solidFill>
              </a:rPr>
              <a:t>м.</a:t>
            </a:r>
            <a:r>
              <a:rPr lang="ru-RU" sz="2800" dirty="0" smtClean="0">
                <a:solidFill>
                  <a:schemeClr val="tx2">
                    <a:lumMod val="50000"/>
                  </a:schemeClr>
                </a:solidFill>
              </a:rPr>
              <a:t/>
            </a:r>
            <a:br>
              <a:rPr lang="ru-RU" sz="2800" dirty="0" smtClean="0">
                <a:solidFill>
                  <a:schemeClr val="tx2">
                    <a:lumMod val="50000"/>
                  </a:schemeClr>
                </a:solidFill>
              </a:rPr>
            </a:br>
            <a:r>
              <a:rPr lang="tt-RU" sz="2800" dirty="0" smtClean="0">
                <a:solidFill>
                  <a:schemeClr val="tx2">
                    <a:lumMod val="50000"/>
                  </a:schemeClr>
                </a:solidFill>
              </a:rPr>
              <a:t> </a:t>
            </a:r>
            <a:r>
              <a:rPr lang="ru-RU" sz="2800" dirty="0" smtClean="0">
                <a:solidFill>
                  <a:schemeClr val="tx2">
                    <a:lumMod val="50000"/>
                  </a:schemeClr>
                </a:solidFill>
              </a:rPr>
              <a:t/>
            </a:r>
            <a:br>
              <a:rPr lang="ru-RU" sz="2800" dirty="0" smtClean="0">
                <a:solidFill>
                  <a:schemeClr val="tx2">
                    <a:lumMod val="50000"/>
                  </a:schemeClr>
                </a:solidFill>
              </a:rPr>
            </a:br>
            <a:r>
              <a:rPr lang="tt-RU" sz="2800" dirty="0" smtClean="0">
                <a:solidFill>
                  <a:schemeClr val="tx2">
                    <a:lumMod val="50000"/>
                  </a:schemeClr>
                </a:solidFill>
              </a:rPr>
              <a:t>Шул рәвешчә бер сәгать ярым кадәрле уйнагач, </a:t>
            </a:r>
            <a:r>
              <a:rPr lang="ru-RU" sz="2800" dirty="0" smtClean="0">
                <a:solidFill>
                  <a:schemeClr val="tx2">
                    <a:lumMod val="50000"/>
                  </a:schemeClr>
                </a:solidFill>
              </a:rPr>
              <a:t/>
            </a:r>
            <a:br>
              <a:rPr lang="ru-RU" sz="2800" dirty="0" smtClean="0">
                <a:solidFill>
                  <a:schemeClr val="tx2">
                    <a:lumMod val="50000"/>
                  </a:schemeClr>
                </a:solidFill>
              </a:rPr>
            </a:br>
            <a:r>
              <a:rPr lang="ru-RU" sz="2800" dirty="0" smtClean="0">
                <a:solidFill>
                  <a:schemeClr val="tx2">
                    <a:lumMod val="50000"/>
                  </a:schemeClr>
                </a:solidFill>
              </a:rPr>
              <a:t>Инде </a:t>
            </a:r>
            <a:r>
              <a:rPr lang="ru-RU" sz="2800" dirty="0" err="1" smtClean="0">
                <a:solidFill>
                  <a:schemeClr val="tx2">
                    <a:lumMod val="50000"/>
                  </a:schemeClr>
                </a:solidFill>
              </a:rPr>
              <a:t>шаять</a:t>
            </a:r>
            <a:r>
              <a:rPr lang="ru-RU" sz="2800" dirty="0" smtClean="0">
                <a:solidFill>
                  <a:schemeClr val="tx2">
                    <a:lumMod val="50000"/>
                  </a:schemeClr>
                </a:solidFill>
              </a:rPr>
              <a:t> </a:t>
            </a:r>
            <a:r>
              <a:rPr lang="ru-RU" sz="2800" dirty="0" err="1" smtClean="0">
                <a:solidFill>
                  <a:schemeClr val="tx2">
                    <a:lumMod val="50000"/>
                  </a:schemeClr>
                </a:solidFill>
              </a:rPr>
              <a:t>бер</a:t>
            </a:r>
            <a:r>
              <a:rPr lang="ru-RU" sz="2800" dirty="0" smtClean="0">
                <a:solidFill>
                  <a:schemeClr val="tx2">
                    <a:lumMod val="50000"/>
                  </a:schemeClr>
                </a:solidFill>
              </a:rPr>
              <a:t> </a:t>
            </a:r>
            <a:r>
              <a:rPr lang="ru-RU" sz="2800" dirty="0" err="1" smtClean="0">
                <a:solidFill>
                  <a:schemeClr val="tx2">
                    <a:lumMod val="50000"/>
                  </a:schemeClr>
                </a:solidFill>
              </a:rPr>
              <a:t>сәгатьсез тирләмәм дип</a:t>
            </a:r>
            <a:r>
              <a:rPr lang="ru-RU" sz="2800" dirty="0" smtClean="0">
                <a:solidFill>
                  <a:schemeClr val="tx2">
                    <a:lumMod val="50000"/>
                  </a:schemeClr>
                </a:solidFill>
              </a:rPr>
              <a:t> </a:t>
            </a:r>
            <a:r>
              <a:rPr lang="ru-RU" sz="2800" dirty="0" err="1" smtClean="0">
                <a:solidFill>
                  <a:schemeClr val="tx2">
                    <a:lumMod val="50000"/>
                  </a:schemeClr>
                </a:solidFill>
              </a:rPr>
              <a:t>уйлагач</a:t>
            </a:r>
            <a:r>
              <a:rPr lang="tt-RU" sz="2800" dirty="0" smtClean="0">
                <a:solidFill>
                  <a:schemeClr val="tx2">
                    <a:lumMod val="50000"/>
                  </a:schemeClr>
                </a:solidFill>
              </a:rPr>
              <a:t>,</a:t>
            </a:r>
            <a:r>
              <a:rPr lang="ru-RU" sz="2800" dirty="0" smtClean="0">
                <a:solidFill>
                  <a:schemeClr val="tx2">
                    <a:lumMod val="50000"/>
                  </a:schemeClr>
                </a:solidFill>
              </a:rPr>
              <a:t/>
            </a:r>
            <a:br>
              <a:rPr lang="ru-RU" sz="2800" dirty="0" smtClean="0">
                <a:solidFill>
                  <a:schemeClr val="tx2">
                    <a:lumMod val="50000"/>
                  </a:schemeClr>
                </a:solidFill>
              </a:rPr>
            </a:br>
            <a:r>
              <a:rPr lang="tt-RU" sz="2800" dirty="0" smtClean="0">
                <a:solidFill>
                  <a:schemeClr val="tx2">
                    <a:lumMod val="50000"/>
                  </a:schemeClr>
                </a:solidFill>
              </a:rPr>
              <a:t> </a:t>
            </a:r>
            <a:r>
              <a:rPr lang="ru-RU" sz="2800" dirty="0" smtClean="0">
                <a:solidFill>
                  <a:schemeClr val="tx2">
                    <a:lumMod val="50000"/>
                  </a:schemeClr>
                </a:solidFill>
              </a:rPr>
              <a:t/>
            </a:r>
            <a:br>
              <a:rPr lang="ru-RU" sz="2800" dirty="0" smtClean="0">
                <a:solidFill>
                  <a:schemeClr val="tx2">
                    <a:lumMod val="50000"/>
                  </a:schemeClr>
                </a:solidFill>
              </a:rPr>
            </a:br>
            <a:r>
              <a:rPr lang="tt-RU" sz="2800" dirty="0" smtClean="0">
                <a:solidFill>
                  <a:schemeClr val="tx2">
                    <a:lumMod val="50000"/>
                  </a:schemeClr>
                </a:solidFill>
              </a:rPr>
              <a:t>Й</a:t>
            </a:r>
            <a:r>
              <a:rPr lang="ru-RU" sz="2800" dirty="0" err="1" smtClean="0">
                <a:solidFill>
                  <a:schemeClr val="tx2">
                    <a:lumMod val="50000"/>
                  </a:schemeClr>
                </a:solidFill>
              </a:rPr>
              <a:t>өгереп чыктым</a:t>
            </a:r>
            <a:r>
              <a:rPr lang="ru-RU" sz="2800" dirty="0" smtClean="0">
                <a:solidFill>
                  <a:schemeClr val="tx2">
                    <a:lumMod val="50000"/>
                  </a:schemeClr>
                </a:solidFill>
              </a:rPr>
              <a:t> </a:t>
            </a:r>
            <a:r>
              <a:rPr lang="ru-RU" sz="2800" dirty="0" err="1" smtClean="0">
                <a:solidFill>
                  <a:schemeClr val="tx2">
                    <a:lumMod val="50000"/>
                  </a:schemeClr>
                </a:solidFill>
              </a:rPr>
              <a:t>судан</a:t>
            </a:r>
            <a:r>
              <a:rPr lang="ru-RU" sz="2800" dirty="0" smtClean="0">
                <a:solidFill>
                  <a:schemeClr val="tx2">
                    <a:lumMod val="50000"/>
                  </a:schemeClr>
                </a:solidFill>
              </a:rPr>
              <a:t>, </a:t>
            </a:r>
            <a:r>
              <a:rPr lang="ru-RU" sz="2800" dirty="0" err="1" smtClean="0">
                <a:solidFill>
                  <a:schemeClr val="tx2">
                    <a:lumMod val="50000"/>
                  </a:schemeClr>
                </a:solidFill>
              </a:rPr>
              <a:t>тиз-тиз</a:t>
            </a:r>
            <a:r>
              <a:rPr lang="ru-RU" sz="2800" dirty="0" smtClean="0">
                <a:solidFill>
                  <a:schemeClr val="tx2">
                    <a:lumMod val="50000"/>
                  </a:schemeClr>
                </a:solidFill>
              </a:rPr>
              <a:t> </a:t>
            </a:r>
            <a:r>
              <a:rPr lang="ru-RU" sz="2800" dirty="0" err="1" smtClean="0">
                <a:solidFill>
                  <a:schemeClr val="tx2">
                    <a:lumMod val="50000"/>
                  </a:schemeClr>
                </a:solidFill>
              </a:rPr>
              <a:t>киендем</a:t>
            </a:r>
            <a:r>
              <a:rPr lang="ru-RU" sz="2800" dirty="0" smtClean="0">
                <a:solidFill>
                  <a:schemeClr val="tx2">
                    <a:lumMod val="50000"/>
                  </a:schemeClr>
                </a:solidFill>
              </a:rPr>
              <a:t> </a:t>
            </a:r>
            <a:r>
              <a:rPr lang="ru-RU" sz="2800" dirty="0" err="1" smtClean="0">
                <a:solidFill>
                  <a:schemeClr val="tx2">
                    <a:lumMod val="50000"/>
                  </a:schemeClr>
                </a:solidFill>
              </a:rPr>
              <a:t>өс-башым; </a:t>
            </a:r>
            <a:br>
              <a:rPr lang="ru-RU" sz="2800" dirty="0" err="1" smtClean="0">
                <a:solidFill>
                  <a:schemeClr val="tx2">
                    <a:lumMod val="50000"/>
                  </a:schemeClr>
                </a:solidFill>
              </a:rPr>
            </a:br>
            <a:r>
              <a:rPr lang="ru-RU" sz="2800" dirty="0" smtClean="0">
                <a:solidFill>
                  <a:schemeClr val="tx2">
                    <a:lumMod val="50000"/>
                  </a:schemeClr>
                </a:solidFill>
              </a:rPr>
              <a:t>Куркам </a:t>
            </a:r>
            <a:r>
              <a:rPr lang="ru-RU" sz="2800" dirty="0" err="1" smtClean="0">
                <a:solidFill>
                  <a:schemeClr val="tx2">
                    <a:lumMod val="50000"/>
                  </a:schemeClr>
                </a:solidFill>
              </a:rPr>
              <a:t>үзем әллә нидән </a:t>
            </a:r>
            <a:r>
              <a:rPr lang="ru-RU" sz="2800" dirty="0" smtClean="0">
                <a:solidFill>
                  <a:schemeClr val="tx2">
                    <a:lumMod val="50000"/>
                  </a:schemeClr>
                </a:solidFill>
              </a:rPr>
              <a:t>— </a:t>
            </a:r>
            <a:r>
              <a:rPr lang="ru-RU" sz="2800" dirty="0" err="1" smtClean="0">
                <a:solidFill>
                  <a:schemeClr val="tx2">
                    <a:lumMod val="50000"/>
                  </a:schemeClr>
                </a:solidFill>
              </a:rPr>
              <a:t>юк</a:t>
            </a:r>
            <a:r>
              <a:rPr lang="ru-RU" sz="2800" dirty="0" smtClean="0">
                <a:solidFill>
                  <a:schemeClr val="tx2">
                    <a:lumMod val="50000"/>
                  </a:schemeClr>
                </a:solidFill>
              </a:rPr>
              <a:t> </a:t>
            </a:r>
            <a:r>
              <a:rPr lang="ru-RU" sz="2800" dirty="0" err="1" smtClean="0">
                <a:solidFill>
                  <a:schemeClr val="tx2">
                    <a:lumMod val="50000"/>
                  </a:schemeClr>
                </a:solidFill>
              </a:rPr>
              <a:t>янымда</a:t>
            </a:r>
            <a:r>
              <a:rPr lang="ru-RU" sz="2800" dirty="0" smtClean="0">
                <a:solidFill>
                  <a:schemeClr val="tx2">
                    <a:lumMod val="50000"/>
                  </a:schemeClr>
                </a:solidFill>
              </a:rPr>
              <a:t> </a:t>
            </a:r>
            <a:r>
              <a:rPr lang="ru-RU" sz="2800" dirty="0" err="1" smtClean="0">
                <a:solidFill>
                  <a:schemeClr val="tx2">
                    <a:lumMod val="50000"/>
                  </a:schemeClr>
                </a:solidFill>
              </a:rPr>
              <a:t>юлдашым</a:t>
            </a:r>
            <a:r>
              <a:rPr lang="ru-RU" sz="2800" dirty="0" smtClean="0">
                <a:solidFill>
                  <a:schemeClr val="tx2">
                    <a:lumMod val="50000"/>
                  </a:schemeClr>
                </a:solidFill>
              </a:rPr>
              <a:t>.</a:t>
            </a:r>
            <a:br>
              <a:rPr lang="ru-RU" sz="2800" dirty="0" smtClean="0">
                <a:solidFill>
                  <a:schemeClr val="tx2">
                    <a:lumMod val="50000"/>
                  </a:schemeClr>
                </a:solidFill>
              </a:rPr>
            </a:br>
            <a:r>
              <a:rPr lang="tt-RU" sz="2800" dirty="0" smtClean="0">
                <a:solidFill>
                  <a:schemeClr val="tx2">
                    <a:lumMod val="50000"/>
                  </a:schemeClr>
                </a:solidFill>
              </a:rPr>
              <a:t> </a:t>
            </a:r>
            <a:r>
              <a:rPr lang="ru-RU" sz="2800" dirty="0" smtClean="0">
                <a:solidFill>
                  <a:schemeClr val="tx2">
                    <a:lumMod val="50000"/>
                  </a:schemeClr>
                </a:solidFill>
              </a:rPr>
              <a:t/>
            </a:r>
            <a:br>
              <a:rPr lang="ru-RU" sz="2800" dirty="0" smtClean="0">
                <a:solidFill>
                  <a:schemeClr val="tx2">
                    <a:lumMod val="50000"/>
                  </a:schemeClr>
                </a:solidFill>
              </a:rPr>
            </a:br>
            <a:r>
              <a:rPr lang="tt-RU" sz="2800" dirty="0" smtClean="0">
                <a:solidFill>
                  <a:schemeClr val="tx2">
                    <a:lumMod val="50000"/>
                  </a:schemeClr>
                </a:solidFill>
              </a:rPr>
              <a:t>Бервакыт китәм дигәндә, төште күзем басмага; </a:t>
            </a:r>
            <a:r>
              <a:rPr lang="ru-RU" sz="2800" dirty="0" smtClean="0">
                <a:solidFill>
                  <a:schemeClr val="tx2">
                    <a:lumMod val="50000"/>
                  </a:schemeClr>
                </a:solidFill>
              </a:rPr>
              <a:t/>
            </a:r>
            <a:br>
              <a:rPr lang="ru-RU" sz="2800" dirty="0" smtClean="0">
                <a:solidFill>
                  <a:schemeClr val="tx2">
                    <a:lumMod val="50000"/>
                  </a:schemeClr>
                </a:solidFill>
              </a:rPr>
            </a:br>
            <a:r>
              <a:rPr lang="ru-RU" sz="2800" dirty="0" err="1" smtClean="0">
                <a:solidFill>
                  <a:schemeClr val="tx2">
                    <a:lumMod val="50000"/>
                  </a:schemeClr>
                </a:solidFill>
              </a:rPr>
              <a:t>Карасам</a:t>
            </a:r>
            <a:r>
              <a:rPr lang="ru-RU" sz="2800" dirty="0" smtClean="0">
                <a:solidFill>
                  <a:schemeClr val="tx2">
                    <a:lumMod val="50000"/>
                  </a:schemeClr>
                </a:solidFill>
              </a:rPr>
              <a:t>: </a:t>
            </a:r>
            <a:r>
              <a:rPr lang="ru-RU" sz="2800" dirty="0" err="1" smtClean="0">
                <a:solidFill>
                  <a:schemeClr val="tx2">
                    <a:lumMod val="50000"/>
                  </a:schemeClr>
                </a:solidFill>
              </a:rPr>
              <a:t>бер</a:t>
            </a:r>
            <a:r>
              <a:rPr lang="ru-RU" sz="2800" dirty="0" smtClean="0">
                <a:solidFill>
                  <a:schemeClr val="tx2">
                    <a:lumMod val="50000"/>
                  </a:schemeClr>
                </a:solidFill>
              </a:rPr>
              <a:t> </a:t>
            </a:r>
            <a:r>
              <a:rPr lang="ru-RU" sz="2800" dirty="0" err="1" smtClean="0">
                <a:solidFill>
                  <a:schemeClr val="tx2">
                    <a:lumMod val="50000"/>
                  </a:schemeClr>
                </a:solidFill>
              </a:rPr>
              <a:t>куркыныч</a:t>
            </a:r>
            <a:r>
              <a:rPr lang="ru-RU" sz="2800" dirty="0" smtClean="0">
                <a:solidFill>
                  <a:schemeClr val="tx2">
                    <a:lumMod val="50000"/>
                  </a:schemeClr>
                </a:solidFill>
              </a:rPr>
              <a:t> </a:t>
            </a:r>
            <a:r>
              <a:rPr lang="ru-RU" sz="2800" dirty="0" err="1" smtClean="0">
                <a:solidFill>
                  <a:schemeClr val="tx2">
                    <a:lumMod val="50000"/>
                  </a:schemeClr>
                </a:solidFill>
              </a:rPr>
              <a:t>хатын</a:t>
            </a:r>
            <a:r>
              <a:rPr lang="ru-RU" sz="2800" dirty="0" smtClean="0">
                <a:solidFill>
                  <a:schemeClr val="tx2">
                    <a:lumMod val="50000"/>
                  </a:schemeClr>
                </a:solidFill>
              </a:rPr>
              <a:t> </a:t>
            </a:r>
            <a:r>
              <a:rPr lang="ru-RU" sz="2800" dirty="0" err="1" smtClean="0">
                <a:solidFill>
                  <a:schemeClr val="tx2">
                    <a:lumMod val="50000"/>
                  </a:schemeClr>
                </a:solidFill>
              </a:rPr>
              <a:t>утырган</a:t>
            </a:r>
            <a:r>
              <a:rPr lang="ru-RU" sz="2800" dirty="0" smtClean="0">
                <a:solidFill>
                  <a:schemeClr val="tx2">
                    <a:lumMod val="50000"/>
                  </a:schemeClr>
                </a:solidFill>
              </a:rPr>
              <a:t> </a:t>
            </a:r>
            <a:r>
              <a:rPr lang="ru-RU" sz="2800" dirty="0" err="1" smtClean="0">
                <a:solidFill>
                  <a:schemeClr val="tx2">
                    <a:lumMod val="50000"/>
                  </a:schemeClr>
                </a:solidFill>
              </a:rPr>
              <a:t>басмада</a:t>
            </a:r>
            <a:r>
              <a:rPr lang="ru-RU" sz="2800" dirty="0" smtClean="0">
                <a:solidFill>
                  <a:schemeClr val="tx2">
                    <a:lumMod val="50000"/>
                  </a:schemeClr>
                </a:solidFill>
              </a:rPr>
              <a:t>.</a:t>
            </a:r>
            <a:r>
              <a:rPr lang="ru-RU" sz="1800" dirty="0" smtClean="0"/>
              <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800" dirty="0" smtClean="0">
                <a:solidFill>
                  <a:srgbClr val="7030A0"/>
                </a:solidFill>
              </a:rPr>
              <a:t>К</a:t>
            </a:r>
            <a:r>
              <a:rPr lang="tt-RU" sz="2800" dirty="0" smtClean="0">
                <a:solidFill>
                  <a:srgbClr val="7030A0"/>
                </a:solidFill>
              </a:rPr>
              <a:t>ө</a:t>
            </a:r>
            <a:r>
              <a:rPr lang="ru-RU" sz="2800" dirty="0" err="1" smtClean="0">
                <a:solidFill>
                  <a:srgbClr val="7030A0"/>
                </a:solidFill>
              </a:rPr>
              <a:t>нгә каршы</a:t>
            </a:r>
            <a:r>
              <a:rPr lang="ru-RU" sz="2800" dirty="0" smtClean="0">
                <a:solidFill>
                  <a:srgbClr val="7030A0"/>
                </a:solidFill>
              </a:rPr>
              <a:t> </a:t>
            </a:r>
            <a:r>
              <a:rPr lang="ru-RU" sz="2800" dirty="0" err="1" smtClean="0">
                <a:solidFill>
                  <a:srgbClr val="7030A0"/>
                </a:solidFill>
              </a:rPr>
              <a:t>ялтырый</a:t>
            </a:r>
            <a:r>
              <a:rPr lang="ru-RU" sz="2800" dirty="0" smtClean="0">
                <a:solidFill>
                  <a:srgbClr val="7030A0"/>
                </a:solidFill>
              </a:rPr>
              <a:t> </a:t>
            </a:r>
            <a:r>
              <a:rPr lang="ru-RU" sz="2800" dirty="0" err="1" smtClean="0">
                <a:solidFill>
                  <a:srgbClr val="7030A0"/>
                </a:solidFill>
              </a:rPr>
              <a:t>кулындагы</a:t>
            </a:r>
            <a:r>
              <a:rPr lang="ru-RU" sz="2800" dirty="0" smtClean="0">
                <a:solidFill>
                  <a:srgbClr val="7030A0"/>
                </a:solidFill>
              </a:rPr>
              <a:t> алтын </a:t>
            </a:r>
            <a:r>
              <a:rPr lang="ru-RU" sz="2800" dirty="0" err="1" smtClean="0">
                <a:solidFill>
                  <a:srgbClr val="7030A0"/>
                </a:solidFill>
              </a:rPr>
              <a:t>тарак</a:t>
            </a:r>
            <a:r>
              <a:rPr lang="tt-RU" sz="2800" dirty="0" smtClean="0">
                <a:solidFill>
                  <a:srgbClr val="7030A0"/>
                </a:solidFill>
              </a:rPr>
              <a:t>;</a:t>
            </a:r>
            <a:r>
              <a:rPr lang="ru-RU" sz="2800" dirty="0" smtClean="0">
                <a:solidFill>
                  <a:srgbClr val="7030A0"/>
                </a:solidFill>
              </a:rPr>
              <a:t/>
            </a:r>
            <a:br>
              <a:rPr lang="ru-RU" sz="2800" dirty="0" smtClean="0">
                <a:solidFill>
                  <a:srgbClr val="7030A0"/>
                </a:solidFill>
              </a:rPr>
            </a:br>
            <a:r>
              <a:rPr lang="ru-RU" sz="2800" dirty="0" smtClean="0">
                <a:solidFill>
                  <a:srgbClr val="7030A0"/>
                </a:solidFill>
              </a:rPr>
              <a:t> </a:t>
            </a:r>
            <a:r>
              <a:rPr lang="ru-RU" sz="2800" dirty="0" err="1" smtClean="0">
                <a:solidFill>
                  <a:srgbClr val="7030A0"/>
                </a:solidFill>
              </a:rPr>
              <a:t>Шул</a:t>
            </a:r>
            <a:r>
              <a:rPr lang="ru-RU" sz="2800" dirty="0" smtClean="0">
                <a:solidFill>
                  <a:srgbClr val="7030A0"/>
                </a:solidFill>
              </a:rPr>
              <a:t> </a:t>
            </a:r>
            <a:r>
              <a:rPr lang="ru-RU" sz="2800" dirty="0" err="1" smtClean="0">
                <a:solidFill>
                  <a:srgbClr val="7030A0"/>
                </a:solidFill>
              </a:rPr>
              <a:t>тарак</a:t>
            </a:r>
            <a:r>
              <a:rPr lang="ru-RU" sz="2800" dirty="0" smtClean="0">
                <a:solidFill>
                  <a:srgbClr val="7030A0"/>
                </a:solidFill>
              </a:rPr>
              <a:t> </a:t>
            </a:r>
            <a:r>
              <a:rPr lang="ru-RU" sz="2800" dirty="0" err="1" smtClean="0">
                <a:solidFill>
                  <a:srgbClr val="7030A0"/>
                </a:solidFill>
              </a:rPr>
              <a:t>берлән утыра</a:t>
            </a:r>
            <a:r>
              <a:rPr lang="ru-RU" sz="2800" dirty="0" smtClean="0">
                <a:solidFill>
                  <a:srgbClr val="7030A0"/>
                </a:solidFill>
              </a:rPr>
              <a:t> </a:t>
            </a:r>
            <a:r>
              <a:rPr lang="ru-RU" sz="2800" dirty="0" err="1" smtClean="0">
                <a:solidFill>
                  <a:srgbClr val="7030A0"/>
                </a:solidFill>
              </a:rPr>
              <a:t>тузгыган</a:t>
            </a:r>
            <a:r>
              <a:rPr lang="ru-RU" sz="2800" dirty="0" smtClean="0">
                <a:solidFill>
                  <a:srgbClr val="7030A0"/>
                </a:solidFill>
              </a:rPr>
              <a:t> сачен </a:t>
            </a:r>
            <a:r>
              <a:rPr lang="ru-RU" sz="2800" dirty="0" err="1" smtClean="0">
                <a:solidFill>
                  <a:srgbClr val="7030A0"/>
                </a:solidFill>
              </a:rPr>
              <a:t>тарап</a:t>
            </a:r>
            <a:r>
              <a:rPr lang="ru-RU" sz="2800" dirty="0" smtClean="0">
                <a:solidFill>
                  <a:srgbClr val="7030A0"/>
                </a:solidFill>
              </a:rPr>
              <a:t>.</a:t>
            </a:r>
            <a:br>
              <a:rPr lang="ru-RU" sz="2800" dirty="0" smtClean="0">
                <a:solidFill>
                  <a:srgbClr val="7030A0"/>
                </a:solidFill>
              </a:rPr>
            </a:br>
            <a:r>
              <a:rPr lang="tt-RU" sz="2800" dirty="0" smtClean="0">
                <a:solidFill>
                  <a:srgbClr val="7030A0"/>
                </a:solidFill>
              </a:rPr>
              <a:t> </a:t>
            </a:r>
            <a:r>
              <a:rPr lang="ru-RU" sz="2800" dirty="0" smtClean="0">
                <a:solidFill>
                  <a:srgbClr val="7030A0"/>
                </a:solidFill>
              </a:rPr>
              <a:t/>
            </a:r>
            <a:br>
              <a:rPr lang="ru-RU" sz="2800" dirty="0" smtClean="0">
                <a:solidFill>
                  <a:srgbClr val="7030A0"/>
                </a:solidFill>
              </a:rPr>
            </a:br>
            <a:r>
              <a:rPr lang="ru-RU" sz="2800" dirty="0" smtClean="0">
                <a:solidFill>
                  <a:srgbClr val="7030A0"/>
                </a:solidFill>
              </a:rPr>
              <a:t>Тын да </a:t>
            </a:r>
            <a:r>
              <a:rPr lang="ru-RU" sz="2800" dirty="0" err="1" smtClean="0">
                <a:solidFill>
                  <a:srgbClr val="7030A0"/>
                </a:solidFill>
              </a:rPr>
              <a:t>алмыйча</a:t>
            </a:r>
            <a:r>
              <a:rPr lang="ru-RU" sz="2800" dirty="0" smtClean="0">
                <a:solidFill>
                  <a:srgbClr val="7030A0"/>
                </a:solidFill>
              </a:rPr>
              <a:t> торам, </a:t>
            </a:r>
            <a:r>
              <a:rPr lang="ru-RU" sz="2800" dirty="0" err="1" smtClean="0">
                <a:solidFill>
                  <a:srgbClr val="7030A0"/>
                </a:solidFill>
              </a:rPr>
              <a:t>куркып</a:t>
            </a:r>
            <a:r>
              <a:rPr lang="ru-RU" sz="2800" dirty="0" smtClean="0">
                <a:solidFill>
                  <a:srgbClr val="7030A0"/>
                </a:solidFill>
              </a:rPr>
              <a:t> </a:t>
            </a:r>
            <a:r>
              <a:rPr lang="ru-RU" sz="2800" dirty="0" err="1" smtClean="0">
                <a:solidFill>
                  <a:srgbClr val="7030A0"/>
                </a:solidFill>
              </a:rPr>
              <a:t>кына</a:t>
            </a:r>
            <a:r>
              <a:rPr lang="tt-RU" sz="2800" dirty="0" smtClean="0">
                <a:solidFill>
                  <a:srgbClr val="7030A0"/>
                </a:solidFill>
              </a:rPr>
              <a:t>,</a:t>
            </a:r>
            <a:r>
              <a:rPr lang="ru-RU" sz="2800" dirty="0" smtClean="0">
                <a:solidFill>
                  <a:srgbClr val="7030A0"/>
                </a:solidFill>
              </a:rPr>
              <a:t> </a:t>
            </a:r>
            <a:r>
              <a:rPr lang="ru-RU" sz="2800" dirty="0" err="1" smtClean="0">
                <a:solidFill>
                  <a:srgbClr val="7030A0"/>
                </a:solidFill>
              </a:rPr>
              <a:t>тешне</a:t>
            </a:r>
            <a:r>
              <a:rPr lang="ru-RU" sz="2800" dirty="0" smtClean="0">
                <a:solidFill>
                  <a:srgbClr val="7030A0"/>
                </a:solidFill>
              </a:rPr>
              <a:t> </a:t>
            </a:r>
            <a:r>
              <a:rPr lang="ru-RU" sz="2800" dirty="0" err="1" smtClean="0">
                <a:solidFill>
                  <a:srgbClr val="7030A0"/>
                </a:solidFill>
              </a:rPr>
              <a:t>кысып</a:t>
            </a:r>
            <a:r>
              <a:rPr lang="ru-RU" sz="2800" dirty="0" smtClean="0">
                <a:solidFill>
                  <a:srgbClr val="7030A0"/>
                </a:solidFill>
              </a:rPr>
              <a:t>. </a:t>
            </a:r>
            <a:br>
              <a:rPr lang="ru-RU" sz="2800" dirty="0" smtClean="0">
                <a:solidFill>
                  <a:srgbClr val="7030A0"/>
                </a:solidFill>
              </a:rPr>
            </a:br>
            <a:r>
              <a:rPr lang="ru-RU" sz="2800" dirty="0" err="1" smtClean="0">
                <a:solidFill>
                  <a:srgbClr val="7030A0"/>
                </a:solidFill>
              </a:rPr>
              <a:t>Шунда</a:t>
            </a:r>
            <a:r>
              <a:rPr lang="ru-RU" sz="2800" dirty="0" smtClean="0">
                <a:solidFill>
                  <a:srgbClr val="7030A0"/>
                </a:solidFill>
              </a:rPr>
              <a:t> яр </a:t>
            </a:r>
            <a:r>
              <a:rPr lang="ru-RU" sz="2800" dirty="0" err="1" smtClean="0">
                <a:solidFill>
                  <a:srgbClr val="7030A0"/>
                </a:solidFill>
              </a:rPr>
              <a:t>буендагы</a:t>
            </a:r>
            <a:r>
              <a:rPr lang="ru-RU" sz="2800" dirty="0" smtClean="0">
                <a:solidFill>
                  <a:srgbClr val="7030A0"/>
                </a:solidFill>
              </a:rPr>
              <a:t> </a:t>
            </a:r>
            <a:r>
              <a:rPr lang="ru-RU" sz="2800" dirty="0" err="1" smtClean="0">
                <a:solidFill>
                  <a:srgbClr val="7030A0"/>
                </a:solidFill>
              </a:rPr>
              <a:t>куе</a:t>
            </a:r>
            <a:r>
              <a:rPr lang="ru-RU" sz="2800" dirty="0" smtClean="0">
                <a:solidFill>
                  <a:srgbClr val="7030A0"/>
                </a:solidFill>
              </a:rPr>
              <a:t> </a:t>
            </a:r>
            <a:r>
              <a:rPr lang="ru-RU" sz="2800" dirty="0" err="1" smtClean="0">
                <a:solidFill>
                  <a:srgbClr val="7030A0"/>
                </a:solidFill>
              </a:rPr>
              <a:t>агачларга</a:t>
            </a:r>
            <a:r>
              <a:rPr lang="ru-RU" sz="2800" dirty="0" smtClean="0">
                <a:solidFill>
                  <a:srgbClr val="7030A0"/>
                </a:solidFill>
              </a:rPr>
              <a:t> </a:t>
            </a:r>
            <a:r>
              <a:rPr lang="ru-RU" sz="2800" dirty="0" err="1" smtClean="0">
                <a:solidFill>
                  <a:srgbClr val="7030A0"/>
                </a:solidFill>
              </a:rPr>
              <a:t>посып</a:t>
            </a:r>
            <a:r>
              <a:rPr lang="ru-RU" sz="2800" dirty="0" smtClean="0">
                <a:solidFill>
                  <a:srgbClr val="7030A0"/>
                </a:solidFill>
              </a:rPr>
              <a:t>.</a:t>
            </a:r>
            <a:br>
              <a:rPr lang="ru-RU" sz="2800" dirty="0" smtClean="0">
                <a:solidFill>
                  <a:srgbClr val="7030A0"/>
                </a:solidFill>
              </a:rPr>
            </a:br>
            <a:r>
              <a:rPr lang="tt-RU" sz="2800" dirty="0" smtClean="0">
                <a:solidFill>
                  <a:srgbClr val="7030A0"/>
                </a:solidFill>
              </a:rPr>
              <a:t> </a:t>
            </a:r>
            <a:r>
              <a:rPr lang="ru-RU" sz="2800" dirty="0" smtClean="0">
                <a:solidFill>
                  <a:srgbClr val="7030A0"/>
                </a:solidFill>
              </a:rPr>
              <a:t/>
            </a:r>
            <a:br>
              <a:rPr lang="ru-RU" sz="2800" dirty="0" smtClean="0">
                <a:solidFill>
                  <a:srgbClr val="7030A0"/>
                </a:solidFill>
              </a:rPr>
            </a:br>
            <a:r>
              <a:rPr lang="tt-RU" sz="2800" dirty="0" smtClean="0">
                <a:solidFill>
                  <a:srgbClr val="7030A0"/>
                </a:solidFill>
              </a:rPr>
              <a:t>Сачләрен үргәч тарап, сикерде төште суга ул; </a:t>
            </a:r>
            <a:r>
              <a:rPr lang="ru-RU" sz="2800" dirty="0" smtClean="0">
                <a:solidFill>
                  <a:srgbClr val="7030A0"/>
                </a:solidFill>
              </a:rPr>
              <a:t/>
            </a:r>
            <a:br>
              <a:rPr lang="ru-RU" sz="2800" dirty="0" smtClean="0">
                <a:solidFill>
                  <a:srgbClr val="7030A0"/>
                </a:solidFill>
              </a:rPr>
            </a:br>
            <a:r>
              <a:rPr lang="ru-RU" sz="2800" dirty="0" err="1" smtClean="0">
                <a:solidFill>
                  <a:srgbClr val="7030A0"/>
                </a:solidFill>
              </a:rPr>
              <a:t>Чумды</a:t>
            </a:r>
            <a:r>
              <a:rPr lang="ru-RU" sz="2800" dirty="0" smtClean="0">
                <a:solidFill>
                  <a:srgbClr val="7030A0"/>
                </a:solidFill>
              </a:rPr>
              <a:t> да </a:t>
            </a:r>
            <a:r>
              <a:rPr lang="ru-RU" sz="2800" dirty="0" err="1" smtClean="0">
                <a:solidFill>
                  <a:srgbClr val="7030A0"/>
                </a:solidFill>
              </a:rPr>
              <a:t>китте</a:t>
            </a:r>
            <a:r>
              <a:rPr lang="ru-RU" sz="2800" dirty="0" smtClean="0">
                <a:solidFill>
                  <a:srgbClr val="7030A0"/>
                </a:solidFill>
              </a:rPr>
              <a:t>, </a:t>
            </a:r>
            <a:r>
              <a:rPr lang="ru-RU" sz="2800" dirty="0" err="1" smtClean="0">
                <a:solidFill>
                  <a:srgbClr val="7030A0"/>
                </a:solidFill>
              </a:rPr>
              <a:t>тәмам юк</a:t>
            </a:r>
            <a:r>
              <a:rPr lang="ru-RU" sz="2800" dirty="0" smtClean="0">
                <a:solidFill>
                  <a:srgbClr val="7030A0"/>
                </a:solidFill>
              </a:rPr>
              <a:t> </a:t>
            </a:r>
            <a:r>
              <a:rPr lang="ru-RU" sz="2800" dirty="0" err="1" smtClean="0">
                <a:solidFill>
                  <a:srgbClr val="7030A0"/>
                </a:solidFill>
              </a:rPr>
              <a:t>булды</a:t>
            </a:r>
            <a:r>
              <a:rPr lang="ru-RU" sz="2800" dirty="0" smtClean="0">
                <a:solidFill>
                  <a:srgbClr val="7030A0"/>
                </a:solidFill>
              </a:rPr>
              <a:t> </a:t>
            </a:r>
            <a:r>
              <a:rPr lang="ru-RU" sz="2800" dirty="0" err="1" smtClean="0">
                <a:solidFill>
                  <a:srgbClr val="7030A0"/>
                </a:solidFill>
              </a:rPr>
              <a:t>күздән шунда</a:t>
            </a:r>
            <a:r>
              <a:rPr lang="ru-RU" sz="2800" dirty="0" smtClean="0">
                <a:solidFill>
                  <a:srgbClr val="7030A0"/>
                </a:solidFill>
              </a:rPr>
              <a:t> ул.</a:t>
            </a:r>
            <a:br>
              <a:rPr lang="ru-RU" sz="2800" dirty="0" smtClean="0">
                <a:solidFill>
                  <a:srgbClr val="7030A0"/>
                </a:solidFill>
              </a:rPr>
            </a:br>
            <a:r>
              <a:rPr lang="tt-RU" sz="2800" dirty="0" smtClean="0">
                <a:solidFill>
                  <a:srgbClr val="7030A0"/>
                </a:solidFill>
              </a:rPr>
              <a:t> </a:t>
            </a:r>
            <a:r>
              <a:rPr lang="ru-RU" sz="2800" dirty="0" smtClean="0">
                <a:solidFill>
                  <a:srgbClr val="7030A0"/>
                </a:solidFill>
              </a:rPr>
              <a:t/>
            </a:r>
            <a:br>
              <a:rPr lang="ru-RU" sz="2800" dirty="0" smtClean="0">
                <a:solidFill>
                  <a:srgbClr val="7030A0"/>
                </a:solidFill>
              </a:rPr>
            </a:br>
            <a:r>
              <a:rPr lang="ru-RU" sz="2800" dirty="0" smtClean="0">
                <a:solidFill>
                  <a:srgbClr val="7030A0"/>
                </a:solidFill>
              </a:rPr>
              <a:t>Инде мин </a:t>
            </a:r>
            <a:r>
              <a:rPr lang="ru-RU" sz="2800" dirty="0" err="1" smtClean="0">
                <a:solidFill>
                  <a:srgbClr val="7030A0"/>
                </a:solidFill>
              </a:rPr>
              <a:t>әкрен генә килдем</a:t>
            </a:r>
            <a:r>
              <a:rPr lang="ru-RU" sz="2800" dirty="0" smtClean="0">
                <a:solidFill>
                  <a:srgbClr val="7030A0"/>
                </a:solidFill>
              </a:rPr>
              <a:t> </a:t>
            </a:r>
            <a:r>
              <a:rPr lang="ru-RU" sz="2800" dirty="0" err="1" smtClean="0">
                <a:solidFill>
                  <a:srgbClr val="7030A0"/>
                </a:solidFill>
              </a:rPr>
              <a:t>дә кердем</a:t>
            </a:r>
            <a:r>
              <a:rPr lang="ru-RU" sz="2800" dirty="0" smtClean="0">
                <a:solidFill>
                  <a:srgbClr val="7030A0"/>
                </a:solidFill>
              </a:rPr>
              <a:t> </a:t>
            </a:r>
            <a:r>
              <a:rPr lang="ru-RU" sz="2800" dirty="0" err="1" smtClean="0">
                <a:solidFill>
                  <a:srgbClr val="7030A0"/>
                </a:solidFill>
              </a:rPr>
              <a:t>басмага</a:t>
            </a:r>
            <a:r>
              <a:rPr lang="ru-RU" sz="2800" dirty="0" smtClean="0">
                <a:solidFill>
                  <a:srgbClr val="7030A0"/>
                </a:solidFill>
              </a:rPr>
              <a:t>. </a:t>
            </a:r>
            <a:br>
              <a:rPr lang="ru-RU" sz="2800" dirty="0" smtClean="0">
                <a:solidFill>
                  <a:srgbClr val="7030A0"/>
                </a:solidFill>
              </a:rPr>
            </a:br>
            <a:r>
              <a:rPr lang="ru-RU" sz="2800" dirty="0" smtClean="0">
                <a:solidFill>
                  <a:srgbClr val="7030A0"/>
                </a:solidFill>
              </a:rPr>
              <a:t>Жен </a:t>
            </a:r>
            <a:r>
              <a:rPr lang="ru-RU" sz="2800" dirty="0" err="1" smtClean="0">
                <a:solidFill>
                  <a:srgbClr val="7030A0"/>
                </a:solidFill>
              </a:rPr>
              <a:t>оныткан</a:t>
            </a:r>
            <a:r>
              <a:rPr lang="ru-RU" sz="2800" dirty="0" smtClean="0">
                <a:solidFill>
                  <a:srgbClr val="7030A0"/>
                </a:solidFill>
              </a:rPr>
              <a:t>, </a:t>
            </a:r>
            <a:r>
              <a:rPr lang="ru-RU" sz="2800" dirty="0" err="1" smtClean="0">
                <a:solidFill>
                  <a:srgbClr val="7030A0"/>
                </a:solidFill>
              </a:rPr>
              <a:t>ахыры</a:t>
            </a:r>
            <a:r>
              <a:rPr lang="tt-RU" sz="2800" dirty="0" smtClean="0">
                <a:solidFill>
                  <a:srgbClr val="7030A0"/>
                </a:solidFill>
              </a:rPr>
              <a:t>, </a:t>
            </a:r>
            <a:r>
              <a:rPr lang="ru-RU" sz="2800" dirty="0" smtClean="0">
                <a:solidFill>
                  <a:srgbClr val="7030A0"/>
                </a:solidFill>
              </a:rPr>
              <a:t> калган </a:t>
            </a:r>
            <a:r>
              <a:rPr lang="ru-RU" sz="2800" dirty="0" err="1" smtClean="0">
                <a:solidFill>
                  <a:srgbClr val="7030A0"/>
                </a:solidFill>
              </a:rPr>
              <a:t>тарагы</a:t>
            </a:r>
            <a:r>
              <a:rPr lang="ru-RU" sz="2800" dirty="0" smtClean="0">
                <a:solidFill>
                  <a:srgbClr val="7030A0"/>
                </a:solidFill>
              </a:rPr>
              <a:t> </a:t>
            </a:r>
            <a:r>
              <a:rPr lang="ru-RU" sz="2800" dirty="0" err="1" smtClean="0">
                <a:solidFill>
                  <a:srgbClr val="7030A0"/>
                </a:solidFill>
              </a:rPr>
              <a:t>басмада</a:t>
            </a:r>
            <a:r>
              <a:rPr lang="ru-RU" sz="2800" dirty="0" smtClean="0">
                <a:solidFill>
                  <a:srgbClr val="7030A0"/>
                </a:solidFill>
              </a:rPr>
              <a:t>.</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tt-RU" sz="3100" dirty="0" smtClean="0">
                <a:solidFill>
                  <a:srgbClr val="990000"/>
                </a:solidFill>
              </a:rPr>
              <a:t>Як-ягымда һич кеше дә юклыгын белдем дә мин. -</a:t>
            </a:r>
            <a:r>
              <a:rPr lang="ru-RU" sz="3100" dirty="0" smtClean="0">
                <a:solidFill>
                  <a:srgbClr val="990000"/>
                </a:solidFill>
              </a:rPr>
              <a:t/>
            </a:r>
            <a:br>
              <a:rPr lang="ru-RU" sz="3100" dirty="0" smtClean="0">
                <a:solidFill>
                  <a:srgbClr val="990000"/>
                </a:solidFill>
              </a:rPr>
            </a:br>
            <a:r>
              <a:rPr lang="ru-RU" sz="3100" dirty="0" err="1" smtClean="0">
                <a:solidFill>
                  <a:srgbClr val="990000"/>
                </a:solidFill>
              </a:rPr>
              <a:t>Чаптым</a:t>
            </a:r>
            <a:r>
              <a:rPr lang="ru-RU" sz="3100" dirty="0" smtClean="0">
                <a:solidFill>
                  <a:srgbClr val="990000"/>
                </a:solidFill>
              </a:rPr>
              <a:t> </a:t>
            </a:r>
            <a:r>
              <a:rPr lang="ru-RU" sz="3100" dirty="0" err="1" smtClean="0">
                <a:solidFill>
                  <a:srgbClr val="990000"/>
                </a:solidFill>
              </a:rPr>
              <a:t>авылга</a:t>
            </a:r>
            <a:r>
              <a:rPr lang="ru-RU" sz="3100" dirty="0" smtClean="0">
                <a:solidFill>
                  <a:srgbClr val="990000"/>
                </a:solidFill>
              </a:rPr>
              <a:t>, </a:t>
            </a:r>
            <a:r>
              <a:rPr lang="ru-RU" sz="3100" dirty="0" err="1" smtClean="0">
                <a:solidFill>
                  <a:srgbClr val="990000"/>
                </a:solidFill>
              </a:rPr>
              <a:t>таракны</a:t>
            </a:r>
            <a:r>
              <a:rPr lang="ru-RU" sz="3100" dirty="0" smtClean="0">
                <a:solidFill>
                  <a:srgbClr val="990000"/>
                </a:solidFill>
              </a:rPr>
              <a:t> </a:t>
            </a:r>
            <a:r>
              <a:rPr lang="ru-RU" sz="3100" dirty="0" err="1" smtClean="0">
                <a:solidFill>
                  <a:srgbClr val="990000"/>
                </a:solidFill>
              </a:rPr>
              <a:t>тиз</a:t>
            </a:r>
            <a:r>
              <a:rPr lang="ru-RU" sz="3100" dirty="0" smtClean="0">
                <a:solidFill>
                  <a:srgbClr val="990000"/>
                </a:solidFill>
              </a:rPr>
              <a:t> </a:t>
            </a:r>
            <a:r>
              <a:rPr lang="ru-RU" sz="3100" dirty="0" err="1" smtClean="0">
                <a:solidFill>
                  <a:srgbClr val="990000"/>
                </a:solidFill>
              </a:rPr>
              <a:t>генә элдем</a:t>
            </a:r>
            <a:r>
              <a:rPr lang="ru-RU" sz="3100" dirty="0" smtClean="0">
                <a:solidFill>
                  <a:srgbClr val="990000"/>
                </a:solidFill>
              </a:rPr>
              <a:t> </a:t>
            </a:r>
            <a:r>
              <a:rPr lang="ru-RU" sz="3100" dirty="0" err="1" smtClean="0">
                <a:solidFill>
                  <a:srgbClr val="990000"/>
                </a:solidFill>
              </a:rPr>
              <a:t>дә </a:t>
            </a:r>
            <a:r>
              <a:rPr lang="ru-RU" sz="3100" dirty="0" smtClean="0">
                <a:solidFill>
                  <a:srgbClr val="990000"/>
                </a:solidFill>
              </a:rPr>
              <a:t>мин</a:t>
            </a:r>
            <a:r>
              <a:rPr lang="tt-RU" sz="3100" dirty="0" smtClean="0">
                <a:solidFill>
                  <a:srgbClr val="990000"/>
                </a:solidFill>
              </a:rPr>
              <a:t>.</a:t>
            </a:r>
            <a:r>
              <a:rPr lang="ru-RU" sz="3100" dirty="0" smtClean="0">
                <a:solidFill>
                  <a:srgbClr val="990000"/>
                </a:solidFill>
              </a:rPr>
              <a:t/>
            </a:r>
            <a:br>
              <a:rPr lang="ru-RU" sz="3100" dirty="0" smtClean="0">
                <a:solidFill>
                  <a:srgbClr val="990000"/>
                </a:solidFill>
              </a:rPr>
            </a:br>
            <a:r>
              <a:rPr lang="tt-RU" sz="3100" dirty="0" smtClean="0">
                <a:solidFill>
                  <a:srgbClr val="990000"/>
                </a:solidFill>
              </a:rPr>
              <a:t> </a:t>
            </a:r>
            <a:r>
              <a:rPr lang="ru-RU" sz="3100" dirty="0" smtClean="0">
                <a:solidFill>
                  <a:srgbClr val="990000"/>
                </a:solidFill>
              </a:rPr>
              <a:t/>
            </a:r>
            <a:br>
              <a:rPr lang="ru-RU" sz="3100" dirty="0" smtClean="0">
                <a:solidFill>
                  <a:srgbClr val="990000"/>
                </a:solidFill>
              </a:rPr>
            </a:br>
            <a:r>
              <a:rPr lang="ru-RU" sz="3100" dirty="0" err="1" smtClean="0">
                <a:solidFill>
                  <a:srgbClr val="990000"/>
                </a:solidFill>
              </a:rPr>
              <a:t>Күрмимен алны</a:t>
            </a:r>
            <a:r>
              <a:rPr lang="ru-RU" sz="3100" dirty="0" smtClean="0">
                <a:solidFill>
                  <a:srgbClr val="990000"/>
                </a:solidFill>
              </a:rPr>
              <a:t> </a:t>
            </a:r>
            <a:r>
              <a:rPr lang="ru-RU" sz="3100" dirty="0" err="1" smtClean="0">
                <a:solidFill>
                  <a:srgbClr val="990000"/>
                </a:solidFill>
              </a:rPr>
              <a:t>вә артны</a:t>
            </a:r>
            <a:r>
              <a:rPr lang="ru-RU" sz="3100" dirty="0" smtClean="0">
                <a:solidFill>
                  <a:srgbClr val="990000"/>
                </a:solidFill>
              </a:rPr>
              <a:t>, </a:t>
            </a:r>
            <a:r>
              <a:rPr lang="tt-RU" sz="3100" dirty="0" smtClean="0">
                <a:solidFill>
                  <a:srgbClr val="990000"/>
                </a:solidFill>
              </a:rPr>
              <a:t>и</a:t>
            </a:r>
            <a:r>
              <a:rPr lang="ru-RU" sz="3100" dirty="0" smtClean="0">
                <a:solidFill>
                  <a:srgbClr val="990000"/>
                </a:solidFill>
              </a:rPr>
              <a:t> </a:t>
            </a:r>
            <a:r>
              <a:rPr lang="ru-RU" sz="3100" dirty="0" err="1" smtClean="0">
                <a:solidFill>
                  <a:srgbClr val="990000"/>
                </a:solidFill>
              </a:rPr>
              <a:t>чабам</a:t>
            </a:r>
            <a:r>
              <a:rPr lang="ru-RU" sz="3100" dirty="0" smtClean="0">
                <a:solidFill>
                  <a:srgbClr val="990000"/>
                </a:solidFill>
              </a:rPr>
              <a:t> мин</a:t>
            </a:r>
            <a:r>
              <a:rPr lang="tt-RU" sz="3100" dirty="0" smtClean="0">
                <a:solidFill>
                  <a:srgbClr val="990000"/>
                </a:solidFill>
              </a:rPr>
              <a:t> и</a:t>
            </a:r>
            <a:r>
              <a:rPr lang="ru-RU" sz="3100" dirty="0" smtClean="0">
                <a:solidFill>
                  <a:srgbClr val="990000"/>
                </a:solidFill>
              </a:rPr>
              <a:t> </a:t>
            </a:r>
            <a:r>
              <a:rPr lang="ru-RU" sz="3100" dirty="0" err="1" smtClean="0">
                <a:solidFill>
                  <a:srgbClr val="990000"/>
                </a:solidFill>
              </a:rPr>
              <a:t>чабам</a:t>
            </a:r>
            <a:r>
              <a:rPr lang="ru-RU" sz="3100" dirty="0" smtClean="0">
                <a:solidFill>
                  <a:srgbClr val="990000"/>
                </a:solidFill>
              </a:rPr>
              <a:t>; </a:t>
            </a:r>
            <a:br>
              <a:rPr lang="ru-RU" sz="3100" dirty="0" smtClean="0">
                <a:solidFill>
                  <a:srgbClr val="990000"/>
                </a:solidFill>
              </a:rPr>
            </a:br>
            <a:r>
              <a:rPr lang="ru-RU" sz="3100" dirty="0" err="1" smtClean="0">
                <a:solidFill>
                  <a:srgbClr val="990000"/>
                </a:solidFill>
              </a:rPr>
              <a:t>Ашыгам</a:t>
            </a:r>
            <a:r>
              <a:rPr lang="ru-RU" sz="3100" dirty="0" smtClean="0">
                <a:solidFill>
                  <a:srgbClr val="990000"/>
                </a:solidFill>
              </a:rPr>
              <a:t>, </a:t>
            </a:r>
            <a:r>
              <a:rPr lang="ru-RU" sz="3100" dirty="0" err="1" smtClean="0">
                <a:solidFill>
                  <a:srgbClr val="990000"/>
                </a:solidFill>
              </a:rPr>
              <a:t>тирлим</a:t>
            </a:r>
            <a:r>
              <a:rPr lang="ru-RU" sz="3100" dirty="0" smtClean="0">
                <a:solidFill>
                  <a:srgbClr val="990000"/>
                </a:solidFill>
              </a:rPr>
              <a:t>, </a:t>
            </a:r>
            <a:r>
              <a:rPr lang="ru-RU" sz="3100" dirty="0" err="1" smtClean="0">
                <a:solidFill>
                  <a:srgbClr val="990000"/>
                </a:solidFill>
              </a:rPr>
              <a:t>пешәм һәм кып-кызу</a:t>
            </a:r>
            <a:r>
              <a:rPr lang="ru-RU" sz="3100" dirty="0" smtClean="0">
                <a:solidFill>
                  <a:srgbClr val="990000"/>
                </a:solidFill>
              </a:rPr>
              <a:t> </a:t>
            </a:r>
            <a:r>
              <a:rPr lang="ru-RU" sz="3100" dirty="0" err="1" smtClean="0">
                <a:solidFill>
                  <a:srgbClr val="990000"/>
                </a:solidFill>
              </a:rPr>
              <a:t>уттай</a:t>
            </a:r>
            <a:r>
              <a:rPr lang="ru-RU" sz="3100" dirty="0" smtClean="0">
                <a:solidFill>
                  <a:srgbClr val="990000"/>
                </a:solidFill>
              </a:rPr>
              <a:t> </a:t>
            </a:r>
            <a:r>
              <a:rPr lang="ru-RU" sz="3100" dirty="0" err="1" smtClean="0">
                <a:solidFill>
                  <a:srgbClr val="990000"/>
                </a:solidFill>
              </a:rPr>
              <a:t>янам</a:t>
            </a:r>
            <a:r>
              <a:rPr lang="tt-RU" sz="3100" dirty="0" smtClean="0">
                <a:solidFill>
                  <a:srgbClr val="990000"/>
                </a:solidFill>
              </a:rPr>
              <a:t>.</a:t>
            </a:r>
            <a:r>
              <a:rPr lang="ru-RU" sz="3100" dirty="0" smtClean="0">
                <a:solidFill>
                  <a:srgbClr val="990000"/>
                </a:solidFill>
              </a:rPr>
              <a:t/>
            </a:r>
            <a:br>
              <a:rPr lang="ru-RU" sz="3100" dirty="0" smtClean="0">
                <a:solidFill>
                  <a:srgbClr val="990000"/>
                </a:solidFill>
              </a:rPr>
            </a:br>
            <a:r>
              <a:rPr lang="tt-RU" sz="3100" dirty="0" smtClean="0">
                <a:solidFill>
                  <a:srgbClr val="990000"/>
                </a:solidFill>
              </a:rPr>
              <a:t> </a:t>
            </a:r>
            <a:r>
              <a:rPr lang="ru-RU" sz="3100" dirty="0" smtClean="0">
                <a:solidFill>
                  <a:srgbClr val="990000"/>
                </a:solidFill>
              </a:rPr>
              <a:t/>
            </a:r>
            <a:br>
              <a:rPr lang="ru-RU" sz="3100" dirty="0" smtClean="0">
                <a:solidFill>
                  <a:srgbClr val="990000"/>
                </a:solidFill>
              </a:rPr>
            </a:br>
            <a:r>
              <a:rPr lang="ru-RU" sz="3100" dirty="0" smtClean="0">
                <a:solidFill>
                  <a:srgbClr val="990000"/>
                </a:solidFill>
              </a:rPr>
              <a:t>Бер </a:t>
            </a:r>
            <a:r>
              <a:rPr lang="ru-RU" sz="3100" dirty="0" err="1" smtClean="0">
                <a:solidFill>
                  <a:srgbClr val="990000"/>
                </a:solidFill>
              </a:rPr>
              <a:t>заманны</a:t>
            </a:r>
            <a:r>
              <a:rPr lang="ru-RU" sz="3100" dirty="0" smtClean="0">
                <a:solidFill>
                  <a:srgbClr val="990000"/>
                </a:solidFill>
              </a:rPr>
              <a:t> </a:t>
            </a:r>
            <a:r>
              <a:rPr lang="ru-RU" sz="3100" dirty="0" err="1" smtClean="0">
                <a:solidFill>
                  <a:srgbClr val="990000"/>
                </a:solidFill>
              </a:rPr>
              <a:t>әйләнеп баккан</a:t>
            </a:r>
            <a:r>
              <a:rPr lang="ru-RU" sz="3100" dirty="0" smtClean="0">
                <a:solidFill>
                  <a:srgbClr val="990000"/>
                </a:solidFill>
              </a:rPr>
              <a:t> идем </a:t>
            </a:r>
            <a:r>
              <a:rPr lang="ru-RU" sz="3100" dirty="0" err="1" smtClean="0">
                <a:solidFill>
                  <a:srgbClr val="990000"/>
                </a:solidFill>
              </a:rPr>
              <a:t>артка</a:t>
            </a:r>
            <a:r>
              <a:rPr lang="ru-RU" sz="3100" dirty="0" smtClean="0">
                <a:solidFill>
                  <a:srgbClr val="990000"/>
                </a:solidFill>
              </a:rPr>
              <a:t> </a:t>
            </a:r>
            <a:r>
              <a:rPr lang="ru-RU" sz="3100" dirty="0" err="1" smtClean="0">
                <a:solidFill>
                  <a:srgbClr val="990000"/>
                </a:solidFill>
              </a:rPr>
              <a:t>таба</a:t>
            </a:r>
            <a:r>
              <a:rPr lang="ru-RU" sz="3100" dirty="0" smtClean="0">
                <a:solidFill>
                  <a:srgbClr val="990000"/>
                </a:solidFill>
              </a:rPr>
              <a:t>,</a:t>
            </a:r>
            <a:r>
              <a:rPr lang="tt-RU" sz="3100" dirty="0" smtClean="0">
                <a:solidFill>
                  <a:srgbClr val="990000"/>
                </a:solidFill>
              </a:rPr>
              <a:t>-</a:t>
            </a:r>
            <a:r>
              <a:rPr lang="ru-RU" sz="3100" dirty="0" smtClean="0">
                <a:solidFill>
                  <a:srgbClr val="990000"/>
                </a:solidFill>
              </a:rPr>
              <a:t/>
            </a:r>
            <a:br>
              <a:rPr lang="ru-RU" sz="3100" dirty="0" smtClean="0">
                <a:solidFill>
                  <a:srgbClr val="990000"/>
                </a:solidFill>
              </a:rPr>
            </a:br>
            <a:r>
              <a:rPr lang="ru-RU" sz="3100" dirty="0" err="1" smtClean="0">
                <a:solidFill>
                  <a:srgbClr val="990000"/>
                </a:solidFill>
              </a:rPr>
              <a:t>Аһ.</a:t>
            </a:r>
            <a:r>
              <a:rPr lang="ru-RU" sz="3100" dirty="0" smtClean="0">
                <a:solidFill>
                  <a:srgbClr val="990000"/>
                </a:solidFill>
              </a:rPr>
              <a:t> </a:t>
            </a:r>
            <a:r>
              <a:rPr lang="ru-RU" sz="3100" dirty="0" err="1" smtClean="0">
                <a:solidFill>
                  <a:srgbClr val="990000"/>
                </a:solidFill>
              </a:rPr>
              <a:t>харап</a:t>
            </a:r>
            <a:r>
              <a:rPr lang="ru-RU" sz="3100" dirty="0" smtClean="0">
                <a:solidFill>
                  <a:srgbClr val="990000"/>
                </a:solidFill>
              </a:rPr>
              <a:t> </a:t>
            </a:r>
            <a:r>
              <a:rPr lang="ru-RU" sz="3100" dirty="0" err="1" smtClean="0">
                <a:solidFill>
                  <a:srgbClr val="990000"/>
                </a:solidFill>
              </a:rPr>
              <a:t>эш</a:t>
            </a:r>
            <a:r>
              <a:rPr lang="ru-RU" sz="3100" dirty="0" smtClean="0">
                <a:solidFill>
                  <a:srgbClr val="990000"/>
                </a:solidFill>
              </a:rPr>
              <a:t>! </a:t>
            </a:r>
            <a:r>
              <a:rPr lang="tt-RU" sz="3100" dirty="0" smtClean="0">
                <a:solidFill>
                  <a:srgbClr val="990000"/>
                </a:solidFill>
              </a:rPr>
              <a:t>- </a:t>
            </a:r>
            <a:r>
              <a:rPr lang="ru-RU" sz="3100" dirty="0" smtClean="0">
                <a:solidFill>
                  <a:srgbClr val="990000"/>
                </a:solidFill>
              </a:rPr>
              <a:t>Су </a:t>
            </a:r>
            <a:r>
              <a:rPr lang="ru-RU" sz="3100" dirty="0" err="1" smtClean="0">
                <a:solidFill>
                  <a:srgbClr val="990000"/>
                </a:solidFill>
              </a:rPr>
              <a:t>анасы</a:t>
            </a:r>
            <a:r>
              <a:rPr lang="ru-RU" sz="3100" dirty="0" smtClean="0">
                <a:solidFill>
                  <a:srgbClr val="990000"/>
                </a:solidFill>
              </a:rPr>
              <a:t> да минем </a:t>
            </a:r>
            <a:r>
              <a:rPr lang="ru-RU" sz="3100" dirty="0" err="1" smtClean="0">
                <a:solidFill>
                  <a:srgbClr val="990000"/>
                </a:solidFill>
              </a:rPr>
              <a:t>арттан</a:t>
            </a:r>
            <a:r>
              <a:rPr lang="ru-RU" sz="3100" dirty="0" smtClean="0">
                <a:solidFill>
                  <a:srgbClr val="990000"/>
                </a:solidFill>
              </a:rPr>
              <a:t> </a:t>
            </a:r>
            <a:r>
              <a:rPr lang="ru-RU" sz="3100" dirty="0" err="1" smtClean="0">
                <a:solidFill>
                  <a:srgbClr val="990000"/>
                </a:solidFill>
              </a:rPr>
              <a:t>чаба</a:t>
            </a:r>
            <a:r>
              <a:rPr lang="ru-RU" sz="3100" dirty="0" smtClean="0">
                <a:solidFill>
                  <a:srgbClr val="990000"/>
                </a:solidFill>
              </a:rPr>
              <a:t>.</a:t>
            </a:r>
            <a:br>
              <a:rPr lang="ru-RU" sz="3100" dirty="0" smtClean="0">
                <a:solidFill>
                  <a:srgbClr val="990000"/>
                </a:solidFill>
              </a:rPr>
            </a:br>
            <a:r>
              <a:rPr lang="tt-RU" sz="3100" dirty="0" smtClean="0">
                <a:solidFill>
                  <a:srgbClr val="990000"/>
                </a:solidFill>
              </a:rPr>
              <a:t> </a:t>
            </a:r>
            <a:r>
              <a:rPr lang="ru-RU" sz="3100" dirty="0" smtClean="0">
                <a:solidFill>
                  <a:srgbClr val="990000"/>
                </a:solidFill>
              </a:rPr>
              <a:t/>
            </a:r>
            <a:br>
              <a:rPr lang="ru-RU" sz="3100" dirty="0" smtClean="0">
                <a:solidFill>
                  <a:srgbClr val="990000"/>
                </a:solidFill>
              </a:rPr>
            </a:br>
            <a:r>
              <a:rPr lang="ru-RU" sz="3100" dirty="0" err="1" smtClean="0">
                <a:solidFill>
                  <a:srgbClr val="990000"/>
                </a:solidFill>
              </a:rPr>
              <a:t>Кычкырадыр</a:t>
            </a:r>
            <a:r>
              <a:rPr lang="ru-RU" sz="3100" dirty="0" smtClean="0">
                <a:solidFill>
                  <a:srgbClr val="990000"/>
                </a:solidFill>
              </a:rPr>
              <a:t>: «</a:t>
            </a:r>
            <a:r>
              <a:rPr lang="ru-RU" sz="3100" dirty="0" err="1" smtClean="0">
                <a:solidFill>
                  <a:srgbClr val="990000"/>
                </a:solidFill>
              </a:rPr>
              <a:t>Качма</a:t>
            </a:r>
            <a:r>
              <a:rPr lang="ru-RU" sz="3100" dirty="0" smtClean="0">
                <a:solidFill>
                  <a:srgbClr val="990000"/>
                </a:solidFill>
              </a:rPr>
              <a:t>! </a:t>
            </a:r>
            <a:r>
              <a:rPr lang="ru-RU" sz="3100" dirty="0" err="1" smtClean="0">
                <a:solidFill>
                  <a:srgbClr val="990000"/>
                </a:solidFill>
              </a:rPr>
              <a:t>качма</a:t>
            </a:r>
            <a:r>
              <a:rPr lang="ru-RU" sz="3100" dirty="0" smtClean="0">
                <a:solidFill>
                  <a:srgbClr val="990000"/>
                </a:solidFill>
              </a:rPr>
              <a:t>! </a:t>
            </a:r>
            <a:r>
              <a:rPr lang="ru-RU" sz="3100" dirty="0" err="1" smtClean="0">
                <a:solidFill>
                  <a:srgbClr val="990000"/>
                </a:solidFill>
              </a:rPr>
              <a:t>Тукта</a:t>
            </a:r>
            <a:r>
              <a:rPr lang="ru-RU" sz="3100" dirty="0" smtClean="0">
                <a:solidFill>
                  <a:srgbClr val="990000"/>
                </a:solidFill>
              </a:rPr>
              <a:t>! </a:t>
            </a:r>
            <a:r>
              <a:rPr lang="ru-RU" sz="3100" dirty="0" err="1" smtClean="0">
                <a:solidFill>
                  <a:srgbClr val="990000"/>
                </a:solidFill>
              </a:rPr>
              <a:t>тукта</a:t>
            </a:r>
            <a:r>
              <a:rPr lang="ru-RU" sz="3100" dirty="0" smtClean="0">
                <a:solidFill>
                  <a:srgbClr val="990000"/>
                </a:solidFill>
              </a:rPr>
              <a:t>, и </a:t>
            </a:r>
            <a:r>
              <a:rPr lang="ru-RU" sz="3100" dirty="0" err="1" smtClean="0">
                <a:solidFill>
                  <a:srgbClr val="990000"/>
                </a:solidFill>
              </a:rPr>
              <a:t>карак</a:t>
            </a:r>
            <a:r>
              <a:rPr lang="ru-RU" sz="3100" dirty="0" smtClean="0">
                <a:solidFill>
                  <a:srgbClr val="990000"/>
                </a:solidFill>
              </a:rPr>
              <a:t>! </a:t>
            </a:r>
            <a:br>
              <a:rPr lang="ru-RU" sz="3100" dirty="0" smtClean="0">
                <a:solidFill>
                  <a:srgbClr val="990000"/>
                </a:solidFill>
              </a:rPr>
            </a:br>
            <a:r>
              <a:rPr lang="ru-RU" sz="3100" dirty="0" smtClean="0">
                <a:solidFill>
                  <a:srgbClr val="990000"/>
                </a:solidFill>
              </a:rPr>
              <a:t>Ник </a:t>
            </a:r>
            <a:r>
              <a:rPr lang="ru-RU" sz="3100" dirty="0" err="1" smtClean="0">
                <a:solidFill>
                  <a:srgbClr val="990000"/>
                </a:solidFill>
              </a:rPr>
              <a:t>аласын</a:t>
            </a:r>
            <a:r>
              <a:rPr lang="ru-RU" sz="3100" dirty="0" smtClean="0">
                <a:solidFill>
                  <a:srgbClr val="990000"/>
                </a:solidFill>
              </a:rPr>
              <a:t> </a:t>
            </a:r>
            <a:r>
              <a:rPr lang="ru-RU" sz="3100" dirty="0" err="1" smtClean="0">
                <a:solidFill>
                  <a:srgbClr val="990000"/>
                </a:solidFill>
              </a:rPr>
              <a:t>син</a:t>
            </a:r>
            <a:r>
              <a:rPr lang="ru-RU" sz="3100" dirty="0" smtClean="0">
                <a:solidFill>
                  <a:srgbClr val="990000"/>
                </a:solidFill>
              </a:rPr>
              <a:t> </a:t>
            </a:r>
            <a:r>
              <a:rPr lang="ru-RU" sz="3100" dirty="0" err="1" smtClean="0">
                <a:solidFill>
                  <a:srgbClr val="990000"/>
                </a:solidFill>
              </a:rPr>
              <a:t>аны</a:t>
            </a:r>
            <a:r>
              <a:rPr lang="ru-RU" sz="3100" dirty="0" smtClean="0">
                <a:solidFill>
                  <a:srgbClr val="990000"/>
                </a:solidFill>
              </a:rPr>
              <a:t>, — </a:t>
            </a:r>
            <a:r>
              <a:rPr lang="ru-RU" sz="3100" dirty="0" err="1" smtClean="0">
                <a:solidFill>
                  <a:srgbClr val="990000"/>
                </a:solidFill>
              </a:rPr>
              <a:t>ул</a:t>
            </a:r>
            <a:r>
              <a:rPr lang="ru-RU" sz="3100" dirty="0" smtClean="0">
                <a:solidFill>
                  <a:srgbClr val="990000"/>
                </a:solidFill>
              </a:rPr>
              <a:t> бит минем алтын </a:t>
            </a:r>
            <a:r>
              <a:rPr lang="ru-RU" sz="3100" dirty="0" err="1" smtClean="0">
                <a:solidFill>
                  <a:srgbClr val="990000"/>
                </a:solidFill>
              </a:rPr>
              <a:t>тарак</a:t>
            </a:r>
            <a:r>
              <a:rPr lang="ru-RU" sz="3100" dirty="0" smtClean="0">
                <a:solidFill>
                  <a:srgbClr val="990000"/>
                </a:solidFill>
              </a:rPr>
              <a:t>!»</a:t>
            </a:r>
            <a:br>
              <a:rPr lang="ru-RU" sz="3100" dirty="0" smtClean="0">
                <a:solidFill>
                  <a:srgbClr val="990000"/>
                </a:solidFill>
              </a:rPr>
            </a:br>
            <a:r>
              <a:rPr lang="tt-RU" sz="3100" dirty="0" smtClean="0">
                <a:solidFill>
                  <a:srgbClr val="990000"/>
                </a:solidFill>
              </a:rPr>
              <a:t> </a:t>
            </a:r>
            <a:r>
              <a:rPr lang="ru-RU" sz="2800" dirty="0" smtClean="0"/>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800" dirty="0" smtClean="0">
                <a:solidFill>
                  <a:schemeClr val="bg2">
                    <a:lumMod val="25000"/>
                  </a:schemeClr>
                </a:solidFill>
              </a:rPr>
              <a:t>Мин </a:t>
            </a:r>
            <a:r>
              <a:rPr lang="ru-RU" sz="2800" dirty="0" err="1" smtClean="0">
                <a:solidFill>
                  <a:schemeClr val="bg2">
                    <a:lumMod val="25000"/>
                  </a:schemeClr>
                </a:solidFill>
              </a:rPr>
              <a:t>качамын</a:t>
            </a:r>
            <a:r>
              <a:rPr lang="ru-RU" sz="2800" dirty="0" smtClean="0">
                <a:solidFill>
                  <a:schemeClr val="bg2">
                    <a:lumMod val="25000"/>
                  </a:schemeClr>
                </a:solidFill>
              </a:rPr>
              <a:t> — </a:t>
            </a:r>
            <a:r>
              <a:rPr lang="ru-RU" sz="2800" dirty="0" err="1" smtClean="0">
                <a:solidFill>
                  <a:schemeClr val="bg2">
                    <a:lumMod val="25000"/>
                  </a:schemeClr>
                </a:solidFill>
              </a:rPr>
              <a:t>ул</a:t>
            </a:r>
            <a:r>
              <a:rPr lang="ru-RU" sz="2800" dirty="0" smtClean="0">
                <a:solidFill>
                  <a:schemeClr val="bg2">
                    <a:lumMod val="25000"/>
                  </a:schemeClr>
                </a:solidFill>
              </a:rPr>
              <a:t> </a:t>
            </a:r>
            <a:r>
              <a:rPr lang="ru-RU" sz="2800" dirty="0" err="1" smtClean="0">
                <a:solidFill>
                  <a:schemeClr val="bg2">
                    <a:lumMod val="25000"/>
                  </a:schemeClr>
                </a:solidFill>
              </a:rPr>
              <a:t>куадыр</a:t>
            </a:r>
            <a:r>
              <a:rPr lang="ru-RU" sz="2800" dirty="0" smtClean="0">
                <a:solidFill>
                  <a:schemeClr val="bg2">
                    <a:lumMod val="25000"/>
                  </a:schemeClr>
                </a:solidFill>
              </a:rPr>
              <a:t>, </a:t>
            </a:r>
            <a:r>
              <a:rPr lang="ru-RU" sz="2800" dirty="0" err="1" smtClean="0">
                <a:solidFill>
                  <a:schemeClr val="bg2">
                    <a:lumMod val="25000"/>
                  </a:schemeClr>
                </a:solidFill>
              </a:rPr>
              <a:t>ул</a:t>
            </a:r>
            <a:r>
              <a:rPr lang="ru-RU" sz="2800" dirty="0" smtClean="0">
                <a:solidFill>
                  <a:schemeClr val="bg2">
                    <a:lumMod val="25000"/>
                  </a:schemeClr>
                </a:solidFill>
              </a:rPr>
              <a:t> </a:t>
            </a:r>
            <a:r>
              <a:rPr lang="ru-RU" sz="2800" dirty="0" err="1" smtClean="0">
                <a:solidFill>
                  <a:schemeClr val="bg2">
                    <a:lumMod val="25000"/>
                  </a:schemeClr>
                </a:solidFill>
              </a:rPr>
              <a:t>куадыр</a:t>
            </a:r>
            <a:r>
              <a:rPr lang="ru-RU" sz="2800" dirty="0" smtClean="0">
                <a:solidFill>
                  <a:schemeClr val="bg2">
                    <a:lumMod val="25000"/>
                  </a:schemeClr>
                </a:solidFill>
              </a:rPr>
              <a:t> — </a:t>
            </a:r>
            <a:r>
              <a:rPr lang="ru-RU" sz="2800" dirty="0" err="1" smtClean="0">
                <a:solidFill>
                  <a:schemeClr val="bg2">
                    <a:lumMod val="25000"/>
                  </a:schemeClr>
                </a:solidFill>
              </a:rPr>
              <a:t>мин</a:t>
            </a:r>
            <a:r>
              <a:rPr lang="ru-RU" sz="2800" dirty="0" smtClean="0">
                <a:solidFill>
                  <a:schemeClr val="bg2">
                    <a:lumMod val="25000"/>
                  </a:schemeClr>
                </a:solidFill>
              </a:rPr>
              <a:t> </a:t>
            </a:r>
            <a:r>
              <a:rPr lang="ru-RU" sz="2800" dirty="0" err="1" smtClean="0">
                <a:solidFill>
                  <a:schemeClr val="bg2">
                    <a:lumMod val="25000"/>
                  </a:schemeClr>
                </a:solidFill>
              </a:rPr>
              <a:t>качам</a:t>
            </a:r>
            <a:r>
              <a:rPr lang="ru-RU" sz="2800" dirty="0" smtClean="0">
                <a:solidFill>
                  <a:schemeClr val="bg2">
                    <a:lumMod val="25000"/>
                  </a:schemeClr>
                </a:solidFill>
              </a:rPr>
              <a:t>; </a:t>
            </a:r>
            <a:br>
              <a:rPr lang="ru-RU" sz="2800" dirty="0" smtClean="0">
                <a:solidFill>
                  <a:schemeClr val="bg2">
                    <a:lumMod val="25000"/>
                  </a:schemeClr>
                </a:solidFill>
              </a:rPr>
            </a:br>
            <a:r>
              <a:rPr lang="tt-RU" sz="2800" dirty="0" smtClean="0">
                <a:solidFill>
                  <a:schemeClr val="bg2">
                    <a:lumMod val="25000"/>
                  </a:schemeClr>
                </a:solidFill>
              </a:rPr>
              <a:t>Шулкадәрле кыр тыныч, һичбер кеше юк ичмасам.</a:t>
            </a:r>
            <a:r>
              <a:rPr lang="ru-RU" sz="2800" dirty="0" smtClean="0">
                <a:solidFill>
                  <a:schemeClr val="bg2">
                    <a:lumMod val="25000"/>
                  </a:schemeClr>
                </a:solidFill>
              </a:rPr>
              <a:t/>
            </a:r>
            <a:br>
              <a:rPr lang="ru-RU" sz="2800" dirty="0" smtClean="0">
                <a:solidFill>
                  <a:schemeClr val="bg2">
                    <a:lumMod val="25000"/>
                  </a:schemeClr>
                </a:solidFill>
              </a:rPr>
            </a:br>
            <a:r>
              <a:rPr lang="tt-RU" sz="2800" dirty="0" smtClean="0">
                <a:solidFill>
                  <a:schemeClr val="bg2">
                    <a:lumMod val="25000"/>
                  </a:schemeClr>
                </a:solidFill>
              </a:rPr>
              <a:t> </a:t>
            </a:r>
            <a:r>
              <a:rPr lang="ru-RU" sz="2800" dirty="0" smtClean="0">
                <a:solidFill>
                  <a:schemeClr val="bg2">
                    <a:lumMod val="25000"/>
                  </a:schemeClr>
                </a:solidFill>
              </a:rPr>
              <a:t/>
            </a:r>
            <a:br>
              <a:rPr lang="ru-RU" sz="2800" dirty="0" smtClean="0">
                <a:solidFill>
                  <a:schemeClr val="bg2">
                    <a:lumMod val="25000"/>
                  </a:schemeClr>
                </a:solidFill>
              </a:rPr>
            </a:br>
            <a:r>
              <a:rPr lang="tt-RU" sz="2800" dirty="0" smtClean="0">
                <a:solidFill>
                  <a:schemeClr val="bg2">
                    <a:lumMod val="25000"/>
                  </a:schemeClr>
                </a:solidFill>
              </a:rPr>
              <a:t>Шул рәвешчә чабышып җиттек авылга бервакыт, </a:t>
            </a:r>
            <a:r>
              <a:rPr lang="ru-RU" sz="2800" dirty="0" smtClean="0">
                <a:solidFill>
                  <a:schemeClr val="bg2">
                    <a:lumMod val="25000"/>
                  </a:schemeClr>
                </a:solidFill>
              </a:rPr>
              <a:t/>
            </a:r>
            <a:br>
              <a:rPr lang="ru-RU" sz="2800" dirty="0" smtClean="0">
                <a:solidFill>
                  <a:schemeClr val="bg2">
                    <a:lumMod val="25000"/>
                  </a:schemeClr>
                </a:solidFill>
              </a:rPr>
            </a:br>
            <a:r>
              <a:rPr lang="ru-RU" sz="2800" dirty="0" smtClean="0">
                <a:solidFill>
                  <a:schemeClr val="bg2">
                    <a:lumMod val="25000"/>
                  </a:schemeClr>
                </a:solidFill>
              </a:rPr>
              <a:t>Су </a:t>
            </a:r>
            <a:r>
              <a:rPr lang="ru-RU" sz="2800" dirty="0" err="1" smtClean="0">
                <a:solidFill>
                  <a:schemeClr val="bg2">
                    <a:lumMod val="25000"/>
                  </a:schemeClr>
                </a:solidFill>
              </a:rPr>
              <a:t>анасыны</a:t>
            </a:r>
            <a:r>
              <a:rPr lang="ru-RU" sz="2800" dirty="0" smtClean="0">
                <a:solidFill>
                  <a:schemeClr val="bg2">
                    <a:lumMod val="25000"/>
                  </a:schemeClr>
                </a:solidFill>
              </a:rPr>
              <a:t> </a:t>
            </a:r>
            <a:r>
              <a:rPr lang="ru-RU" sz="2800" dirty="0" err="1" smtClean="0">
                <a:solidFill>
                  <a:schemeClr val="bg2">
                    <a:lumMod val="25000"/>
                  </a:schemeClr>
                </a:solidFill>
              </a:rPr>
              <a:t>куарга</a:t>
            </a:r>
            <a:r>
              <a:rPr lang="ru-RU" sz="2800" dirty="0" smtClean="0">
                <a:solidFill>
                  <a:schemeClr val="bg2">
                    <a:lumMod val="25000"/>
                  </a:schemeClr>
                </a:solidFill>
              </a:rPr>
              <a:t> </a:t>
            </a:r>
            <a:r>
              <a:rPr lang="ru-RU" sz="2800" dirty="0" err="1" smtClean="0">
                <a:solidFill>
                  <a:schemeClr val="bg2">
                    <a:lumMod val="25000"/>
                  </a:schemeClr>
                </a:solidFill>
              </a:rPr>
              <a:t>күтәрелде барча</a:t>
            </a:r>
            <a:r>
              <a:rPr lang="ru-RU" sz="2800" dirty="0" smtClean="0">
                <a:solidFill>
                  <a:schemeClr val="bg2">
                    <a:lumMod val="25000"/>
                  </a:schemeClr>
                </a:solidFill>
              </a:rPr>
              <a:t> </a:t>
            </a:r>
            <a:r>
              <a:rPr lang="ru-RU" sz="2800" dirty="0" err="1" smtClean="0">
                <a:solidFill>
                  <a:schemeClr val="bg2">
                    <a:lumMod val="25000"/>
                  </a:schemeClr>
                </a:solidFill>
              </a:rPr>
              <a:t>эт</a:t>
            </a:r>
            <a:r>
              <a:rPr lang="ru-RU" sz="2800" dirty="0" smtClean="0">
                <a:solidFill>
                  <a:schemeClr val="bg2">
                    <a:lumMod val="25000"/>
                  </a:schemeClr>
                </a:solidFill>
              </a:rPr>
              <a:t>!</a:t>
            </a:r>
            <a:br>
              <a:rPr lang="ru-RU" sz="2800" dirty="0" smtClean="0">
                <a:solidFill>
                  <a:schemeClr val="bg2">
                    <a:lumMod val="25000"/>
                  </a:schemeClr>
                </a:solidFill>
              </a:rPr>
            </a:br>
            <a:r>
              <a:rPr lang="tt-RU" sz="2800" dirty="0" smtClean="0">
                <a:solidFill>
                  <a:schemeClr val="bg2">
                    <a:lumMod val="25000"/>
                  </a:schemeClr>
                </a:solidFill>
              </a:rPr>
              <a:t> </a:t>
            </a:r>
            <a:r>
              <a:rPr lang="ru-RU" sz="2800" dirty="0" smtClean="0">
                <a:solidFill>
                  <a:schemeClr val="bg2">
                    <a:lumMod val="25000"/>
                  </a:schemeClr>
                </a:solidFill>
              </a:rPr>
              <a:t/>
            </a:r>
            <a:br>
              <a:rPr lang="ru-RU" sz="2800" dirty="0" smtClean="0">
                <a:solidFill>
                  <a:schemeClr val="bg2">
                    <a:lumMod val="25000"/>
                  </a:schemeClr>
                </a:solidFill>
              </a:rPr>
            </a:br>
            <a:r>
              <a:rPr lang="tt-RU" sz="2800" dirty="0" smtClean="0">
                <a:solidFill>
                  <a:schemeClr val="bg2">
                    <a:lumMod val="25000"/>
                  </a:schemeClr>
                </a:solidFill>
              </a:rPr>
              <a:t>«Вау!» да «вау!» да, «һау!» да “һау” — бертуктамый этләр өрә; </a:t>
            </a:r>
            <a:r>
              <a:rPr lang="ru-RU" sz="2800" dirty="0" smtClean="0">
                <a:solidFill>
                  <a:schemeClr val="bg2">
                    <a:lumMod val="25000"/>
                  </a:schemeClr>
                </a:solidFill>
              </a:rPr>
              <a:t/>
            </a:r>
            <a:br>
              <a:rPr lang="ru-RU" sz="2800" dirty="0" smtClean="0">
                <a:solidFill>
                  <a:schemeClr val="bg2">
                    <a:lumMod val="25000"/>
                  </a:schemeClr>
                </a:solidFill>
              </a:rPr>
            </a:br>
            <a:r>
              <a:rPr lang="tt-RU" sz="2800" dirty="0" smtClean="0">
                <a:solidFill>
                  <a:schemeClr val="bg2">
                    <a:lumMod val="25000"/>
                  </a:schemeClr>
                </a:solidFill>
              </a:rPr>
              <a:t>Су анасы, куркып этләрдән, кирегә йөгерә.</a:t>
            </a:r>
            <a:r>
              <a:rPr lang="ru-RU" sz="2800" dirty="0" smtClean="0">
                <a:solidFill>
                  <a:schemeClr val="bg2">
                    <a:lumMod val="25000"/>
                  </a:schemeClr>
                </a:solidFill>
              </a:rPr>
              <a:t/>
            </a:r>
            <a:br>
              <a:rPr lang="ru-RU" sz="2800" dirty="0" smtClean="0">
                <a:solidFill>
                  <a:schemeClr val="bg2">
                    <a:lumMod val="25000"/>
                  </a:schemeClr>
                </a:solidFill>
              </a:rPr>
            </a:br>
            <a:r>
              <a:rPr lang="tt-RU" sz="2800" dirty="0" smtClean="0">
                <a:solidFill>
                  <a:schemeClr val="bg2">
                    <a:lumMod val="25000"/>
                  </a:schemeClr>
                </a:solidFill>
              </a:rPr>
              <a:t> </a:t>
            </a:r>
            <a:r>
              <a:rPr lang="ru-RU" sz="2800" dirty="0" smtClean="0">
                <a:solidFill>
                  <a:schemeClr val="bg2">
                    <a:lumMod val="25000"/>
                  </a:schemeClr>
                </a:solidFill>
              </a:rPr>
              <a:t/>
            </a:r>
            <a:br>
              <a:rPr lang="ru-RU" sz="2800" dirty="0" smtClean="0">
                <a:solidFill>
                  <a:schemeClr val="bg2">
                    <a:lumMod val="25000"/>
                  </a:schemeClr>
                </a:solidFill>
              </a:rPr>
            </a:br>
            <a:r>
              <a:rPr lang="ru-RU" sz="2800" dirty="0" smtClean="0">
                <a:solidFill>
                  <a:schemeClr val="bg2">
                    <a:lumMod val="25000"/>
                  </a:schemeClr>
                </a:solidFill>
              </a:rPr>
              <a:t>Инде </a:t>
            </a:r>
            <a:r>
              <a:rPr lang="ru-RU" sz="2800" dirty="0" err="1" smtClean="0">
                <a:solidFill>
                  <a:schemeClr val="bg2">
                    <a:lumMod val="25000"/>
                  </a:schemeClr>
                </a:solidFill>
              </a:rPr>
              <a:t>эш</a:t>
            </a:r>
            <a:r>
              <a:rPr lang="ru-RU" sz="2800" dirty="0" smtClean="0">
                <a:solidFill>
                  <a:schemeClr val="bg2">
                    <a:lumMod val="25000"/>
                  </a:schemeClr>
                </a:solidFill>
              </a:rPr>
              <a:t> </a:t>
            </a:r>
            <a:r>
              <a:rPr lang="ru-RU" sz="2800" dirty="0" err="1" smtClean="0">
                <a:solidFill>
                  <a:schemeClr val="bg2">
                    <a:lumMod val="25000"/>
                  </a:schemeClr>
                </a:solidFill>
              </a:rPr>
              <a:t>җайланды</a:t>
            </a:r>
            <a:r>
              <a:rPr lang="ru-RU" sz="2800" dirty="0" smtClean="0">
                <a:solidFill>
                  <a:schemeClr val="bg2">
                    <a:lumMod val="25000"/>
                  </a:schemeClr>
                </a:solidFill>
              </a:rPr>
              <a:t>, </a:t>
            </a:r>
            <a:r>
              <a:rPr lang="ru-RU" sz="2800" dirty="0" err="1" smtClean="0">
                <a:solidFill>
                  <a:schemeClr val="bg2">
                    <a:lumMod val="25000"/>
                  </a:schemeClr>
                </a:solidFill>
              </a:rPr>
              <a:t>куркудан</a:t>
            </a:r>
            <a:r>
              <a:rPr lang="ru-RU" sz="2800" dirty="0" smtClean="0">
                <a:solidFill>
                  <a:schemeClr val="bg2">
                    <a:lumMod val="25000"/>
                  </a:schemeClr>
                </a:solidFill>
              </a:rPr>
              <a:t> </a:t>
            </a:r>
            <a:r>
              <a:rPr lang="ru-RU" sz="2800" dirty="0" err="1" smtClean="0">
                <a:solidFill>
                  <a:schemeClr val="bg2">
                    <a:lumMod val="25000"/>
                  </a:schemeClr>
                </a:solidFill>
              </a:rPr>
              <a:t>тынычландым</a:t>
            </a:r>
            <a:r>
              <a:rPr lang="ru-RU" sz="2800" dirty="0" smtClean="0">
                <a:solidFill>
                  <a:schemeClr val="bg2">
                    <a:lumMod val="25000"/>
                  </a:schemeClr>
                </a:solidFill>
              </a:rPr>
              <a:t>, </a:t>
            </a:r>
            <a:r>
              <a:rPr lang="ru-RU" sz="2800" dirty="0" err="1" smtClean="0">
                <a:solidFill>
                  <a:schemeClr val="bg2">
                    <a:lumMod val="25000"/>
                  </a:schemeClr>
                </a:solidFill>
              </a:rPr>
              <a:t>дидем</a:t>
            </a:r>
            <a:r>
              <a:rPr lang="ru-RU" sz="2800" dirty="0" smtClean="0">
                <a:solidFill>
                  <a:schemeClr val="bg2">
                    <a:lumMod val="25000"/>
                  </a:schemeClr>
                </a:solidFill>
              </a:rPr>
              <a:t>;</a:t>
            </a:r>
            <a:br>
              <a:rPr lang="ru-RU" sz="2800" dirty="0" smtClean="0">
                <a:solidFill>
                  <a:schemeClr val="bg2">
                    <a:lumMod val="25000"/>
                  </a:schemeClr>
                </a:solidFill>
              </a:rPr>
            </a:br>
            <a:r>
              <a:rPr lang="ru-RU" sz="2800" dirty="0" smtClean="0">
                <a:solidFill>
                  <a:schemeClr val="bg2">
                    <a:lumMod val="25000"/>
                  </a:schemeClr>
                </a:solidFill>
              </a:rPr>
              <a:t>И </a:t>
            </a:r>
            <a:r>
              <a:rPr lang="ru-RU" sz="2800" dirty="0" err="1" smtClean="0">
                <a:solidFill>
                  <a:schemeClr val="bg2">
                    <a:lumMod val="25000"/>
                  </a:schemeClr>
                </a:solidFill>
              </a:rPr>
              <a:t>явыз</a:t>
            </a:r>
            <a:r>
              <a:rPr lang="ru-RU" sz="2800" dirty="0" smtClean="0">
                <a:solidFill>
                  <a:schemeClr val="bg2">
                    <a:lumMod val="25000"/>
                  </a:schemeClr>
                </a:solidFill>
              </a:rPr>
              <a:t> </a:t>
            </a:r>
            <a:r>
              <a:rPr lang="ru-RU" sz="2800" dirty="0" err="1" smtClean="0">
                <a:solidFill>
                  <a:schemeClr val="bg2">
                    <a:lumMod val="25000"/>
                  </a:schemeClr>
                </a:solidFill>
              </a:rPr>
              <a:t>карчык</a:t>
            </a:r>
            <a:r>
              <a:rPr lang="ru-RU" sz="2800" dirty="0" smtClean="0">
                <a:solidFill>
                  <a:schemeClr val="bg2">
                    <a:lumMod val="25000"/>
                  </a:schemeClr>
                </a:solidFill>
              </a:rPr>
              <a:t>! </a:t>
            </a:r>
            <a:r>
              <a:rPr lang="ru-RU" sz="2800" dirty="0" err="1" smtClean="0">
                <a:solidFill>
                  <a:schemeClr val="bg2">
                    <a:lumMod val="25000"/>
                  </a:schemeClr>
                </a:solidFill>
              </a:rPr>
              <a:t>тарагы</a:t>
            </a:r>
            <a:r>
              <a:rPr lang="tt-RU" sz="2800" dirty="0" smtClean="0">
                <a:solidFill>
                  <a:schemeClr val="bg2">
                    <a:lumMod val="25000"/>
                  </a:schemeClr>
                </a:solidFill>
              </a:rPr>
              <a:t>ң</a:t>
            </a:r>
            <a:r>
              <a:rPr lang="ru-RU" sz="2800" dirty="0" err="1" smtClean="0">
                <a:solidFill>
                  <a:schemeClr val="bg2">
                    <a:lumMod val="25000"/>
                  </a:schemeClr>
                </a:solidFill>
              </a:rPr>
              <a:t>нан</a:t>
            </a:r>
            <a:r>
              <a:rPr lang="ru-RU" sz="2800" dirty="0" smtClean="0">
                <a:solidFill>
                  <a:schemeClr val="bg2">
                    <a:lumMod val="25000"/>
                  </a:schemeClr>
                </a:solidFill>
              </a:rPr>
              <a:t> коры </a:t>
            </a:r>
            <a:r>
              <a:rPr lang="ru-RU" sz="2800" dirty="0" err="1" smtClean="0">
                <a:solidFill>
                  <a:schemeClr val="bg2">
                    <a:lumMod val="25000"/>
                  </a:schemeClr>
                </a:solidFill>
              </a:rPr>
              <a:t>калды</a:t>
            </a:r>
            <a:r>
              <a:rPr lang="tt-RU" sz="2800" dirty="0" smtClean="0">
                <a:solidFill>
                  <a:schemeClr val="bg2">
                    <a:lumMod val="25000"/>
                  </a:schemeClr>
                </a:solidFill>
              </a:rPr>
              <a:t>ң</a:t>
            </a:r>
            <a:r>
              <a:rPr lang="ru-RU" sz="2800" dirty="0" smtClean="0">
                <a:solidFill>
                  <a:schemeClr val="bg2">
                    <a:lumMod val="25000"/>
                  </a:schemeClr>
                </a:solidFill>
              </a:rPr>
              <a:t>, </a:t>
            </a:r>
            <a:r>
              <a:rPr lang="ru-RU" sz="2800" dirty="0" err="1" smtClean="0">
                <a:solidFill>
                  <a:schemeClr val="bg2">
                    <a:lumMod val="25000"/>
                  </a:schemeClr>
                </a:solidFill>
              </a:rPr>
              <a:t>дидем</a:t>
            </a:r>
            <a:r>
              <a:rPr lang="ru-RU" sz="2800" dirty="0" smtClean="0">
                <a:solidFill>
                  <a:schemeClr val="bg2">
                    <a:lumMod val="25000"/>
                  </a:schemeClr>
                </a:solidFill>
              </a:rPr>
              <a:t>.</a:t>
            </a:r>
            <a:br>
              <a:rPr lang="ru-RU" sz="2800" dirty="0" smtClean="0">
                <a:solidFill>
                  <a:schemeClr val="bg2">
                    <a:lumMod val="25000"/>
                  </a:schemeClr>
                </a:solidFill>
              </a:rPr>
            </a:br>
            <a:endParaRPr lang="ru-RU"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3100" dirty="0" err="1" smtClean="0">
                <a:solidFill>
                  <a:schemeClr val="accent5">
                    <a:lumMod val="50000"/>
                  </a:schemeClr>
                </a:solidFill>
              </a:rPr>
              <a:t>Өйгә кайттым</a:t>
            </a:r>
            <a:r>
              <a:rPr lang="ru-RU" sz="3100" dirty="0" smtClean="0">
                <a:solidFill>
                  <a:schemeClr val="accent5">
                    <a:lumMod val="50000"/>
                  </a:schemeClr>
                </a:solidFill>
              </a:rPr>
              <a:t> да: </a:t>
            </a:r>
            <a:r>
              <a:rPr lang="ru-RU" sz="3100" dirty="0" err="1" smtClean="0">
                <a:solidFill>
                  <a:schemeClr val="accent5">
                    <a:lumMod val="50000"/>
                  </a:schemeClr>
                </a:solidFill>
              </a:rPr>
              <a:t>«Әни, </a:t>
            </a:r>
            <a:r>
              <a:rPr lang="ru-RU" sz="3100" dirty="0" smtClean="0">
                <a:solidFill>
                  <a:schemeClr val="accent5">
                    <a:lumMod val="50000"/>
                  </a:schemeClr>
                </a:solidFill>
              </a:rPr>
              <a:t>алтын </a:t>
            </a:r>
            <a:r>
              <a:rPr lang="ru-RU" sz="3100" dirty="0" err="1" smtClean="0">
                <a:solidFill>
                  <a:schemeClr val="accent5">
                    <a:lumMod val="50000"/>
                  </a:schemeClr>
                </a:solidFill>
              </a:rPr>
              <a:t>тарак</a:t>
            </a:r>
            <a:r>
              <a:rPr lang="ru-RU" sz="3100" dirty="0" smtClean="0">
                <a:solidFill>
                  <a:schemeClr val="accent5">
                    <a:lumMod val="50000"/>
                  </a:schemeClr>
                </a:solidFill>
              </a:rPr>
              <a:t> </a:t>
            </a:r>
            <a:r>
              <a:rPr lang="ru-RU" sz="3100" dirty="0" err="1" smtClean="0">
                <a:solidFill>
                  <a:schemeClr val="accent5">
                    <a:lumMod val="50000"/>
                  </a:schemeClr>
                </a:solidFill>
              </a:rPr>
              <a:t>таптым</a:t>
            </a:r>
            <a:r>
              <a:rPr lang="ru-RU" sz="3100" dirty="0" smtClean="0">
                <a:solidFill>
                  <a:schemeClr val="accent5">
                    <a:lumMod val="50000"/>
                  </a:schemeClr>
                </a:solidFill>
              </a:rPr>
              <a:t>!» — </a:t>
            </a:r>
            <a:r>
              <a:rPr lang="ru-RU" sz="3100" dirty="0" err="1" smtClean="0">
                <a:solidFill>
                  <a:schemeClr val="accent5">
                    <a:lumMod val="50000"/>
                  </a:schemeClr>
                </a:solidFill>
              </a:rPr>
              <a:t>дидем</a:t>
            </a:r>
            <a:r>
              <a:rPr lang="ru-RU" sz="3100" dirty="0" smtClean="0">
                <a:solidFill>
                  <a:schemeClr val="accent5">
                    <a:lumMod val="50000"/>
                  </a:schemeClr>
                </a:solidFill>
              </a:rPr>
              <a:t>; </a:t>
            </a:r>
            <a:br>
              <a:rPr lang="ru-RU" sz="3100" dirty="0" smtClean="0">
                <a:solidFill>
                  <a:schemeClr val="accent5">
                    <a:lumMod val="50000"/>
                  </a:schemeClr>
                </a:solidFill>
              </a:rPr>
            </a:br>
            <a:r>
              <a:rPr lang="ru-RU" sz="3100" dirty="0" smtClean="0">
                <a:solidFill>
                  <a:schemeClr val="accent5">
                    <a:lumMod val="50000"/>
                  </a:schemeClr>
                </a:solidFill>
              </a:rPr>
              <a:t>«</a:t>
            </a:r>
            <a:r>
              <a:rPr lang="ru-RU" sz="3100" dirty="0" err="1" smtClean="0">
                <a:solidFill>
                  <a:schemeClr val="accent5">
                    <a:lumMod val="50000"/>
                  </a:schemeClr>
                </a:solidFill>
              </a:rPr>
              <a:t>Сусадым</a:t>
            </a:r>
            <a:r>
              <a:rPr lang="ru-RU" sz="3100" dirty="0" smtClean="0">
                <a:solidFill>
                  <a:schemeClr val="accent5">
                    <a:lumMod val="50000"/>
                  </a:schemeClr>
                </a:solidFill>
              </a:rPr>
              <a:t>, </a:t>
            </a:r>
            <a:r>
              <a:rPr lang="ru-RU" sz="3100" dirty="0" err="1" smtClean="0">
                <a:solidFill>
                  <a:schemeClr val="accent5">
                    <a:lumMod val="50000"/>
                  </a:schemeClr>
                </a:solidFill>
              </a:rPr>
              <a:t>ардым</a:t>
            </a:r>
            <a:r>
              <a:rPr lang="ru-RU" sz="3100" dirty="0" smtClean="0">
                <a:solidFill>
                  <a:schemeClr val="accent5">
                    <a:lumMod val="50000"/>
                  </a:schemeClr>
                </a:solidFill>
              </a:rPr>
              <a:t>, </a:t>
            </a:r>
            <a:r>
              <a:rPr lang="ru-RU" sz="3100" dirty="0" err="1" smtClean="0">
                <a:solidFill>
                  <a:schemeClr val="accent5">
                    <a:lumMod val="50000"/>
                  </a:schemeClr>
                </a:solidFill>
              </a:rPr>
              <a:t>әни</a:t>
            </a:r>
            <a:r>
              <a:rPr lang="ru-RU" sz="3100" dirty="0" smtClean="0">
                <a:solidFill>
                  <a:schemeClr val="accent5">
                    <a:lumMod val="50000"/>
                  </a:schemeClr>
                </a:solidFill>
              </a:rPr>
              <a:t>, — мин </a:t>
            </a:r>
            <a:r>
              <a:rPr lang="ru-RU" sz="3100" dirty="0" err="1" smtClean="0">
                <a:solidFill>
                  <a:schemeClr val="accent5">
                    <a:lumMod val="50000"/>
                  </a:schemeClr>
                </a:solidFill>
              </a:rPr>
              <a:t>бик</a:t>
            </a:r>
            <a:r>
              <a:rPr lang="ru-RU" sz="3100" dirty="0" smtClean="0">
                <a:solidFill>
                  <a:schemeClr val="accent5">
                    <a:lumMod val="50000"/>
                  </a:schemeClr>
                </a:solidFill>
              </a:rPr>
              <a:t> </a:t>
            </a:r>
            <a:r>
              <a:rPr lang="ru-RU" sz="3100" dirty="0" err="1" smtClean="0">
                <a:solidFill>
                  <a:schemeClr val="accent5">
                    <a:lumMod val="50000"/>
                  </a:schemeClr>
                </a:solidFill>
              </a:rPr>
              <a:t>озак</a:t>
            </a:r>
            <a:r>
              <a:rPr lang="ru-RU" sz="3100" dirty="0" smtClean="0">
                <a:solidFill>
                  <a:schemeClr val="accent5">
                    <a:lumMod val="50000"/>
                  </a:schemeClr>
                </a:solidFill>
              </a:rPr>
              <a:t> </a:t>
            </a:r>
            <a:r>
              <a:rPr lang="ru-RU" sz="3100" dirty="0" err="1" smtClean="0">
                <a:solidFill>
                  <a:schemeClr val="accent5">
                    <a:lumMod val="50000"/>
                  </a:schemeClr>
                </a:solidFill>
              </a:rPr>
              <a:t>чаптым</a:t>
            </a:r>
            <a:r>
              <a:rPr lang="ru-RU" sz="3100" dirty="0" smtClean="0">
                <a:solidFill>
                  <a:schemeClr val="accent5">
                    <a:lumMod val="50000"/>
                  </a:schemeClr>
                </a:solidFill>
              </a:rPr>
              <a:t>», — </a:t>
            </a:r>
            <a:r>
              <a:rPr lang="ru-RU" sz="3100" dirty="0" err="1" smtClean="0">
                <a:solidFill>
                  <a:schemeClr val="accent5">
                    <a:lumMod val="50000"/>
                  </a:schemeClr>
                </a:solidFill>
              </a:rPr>
              <a:t>дидем</a:t>
            </a:r>
            <a:r>
              <a:rPr lang="ru-RU" sz="3100" dirty="0" smtClean="0">
                <a:solidFill>
                  <a:schemeClr val="accent5">
                    <a:lumMod val="50000"/>
                  </a:schemeClr>
                </a:solidFill>
              </a:rPr>
              <a:t>.</a:t>
            </a:r>
            <a:br>
              <a:rPr lang="ru-RU" sz="3100" dirty="0" smtClean="0">
                <a:solidFill>
                  <a:schemeClr val="accent5">
                    <a:lumMod val="50000"/>
                  </a:schemeClr>
                </a:solidFill>
              </a:rPr>
            </a:br>
            <a:r>
              <a:rPr lang="tt-RU" sz="3100" dirty="0" smtClean="0">
                <a:solidFill>
                  <a:schemeClr val="accent5">
                    <a:lumMod val="50000"/>
                  </a:schemeClr>
                </a:solidFill>
              </a:rPr>
              <a:t> </a:t>
            </a:r>
            <a:r>
              <a:rPr lang="ru-RU" sz="3100" dirty="0" smtClean="0">
                <a:solidFill>
                  <a:schemeClr val="accent5">
                    <a:lumMod val="50000"/>
                  </a:schemeClr>
                </a:solidFill>
              </a:rPr>
              <a:t/>
            </a:r>
            <a:br>
              <a:rPr lang="ru-RU" sz="3100" dirty="0" smtClean="0">
                <a:solidFill>
                  <a:schemeClr val="accent5">
                    <a:lumMod val="50000"/>
                  </a:schemeClr>
                </a:solidFill>
              </a:rPr>
            </a:br>
            <a:r>
              <a:rPr lang="tt-RU" sz="3100" dirty="0" smtClean="0">
                <a:solidFill>
                  <a:schemeClr val="accent5">
                    <a:lumMod val="50000"/>
                  </a:schemeClr>
                </a:solidFill>
              </a:rPr>
              <a:t>Сөйләгәчтен кыйссаны, алды тарагымны әни; </a:t>
            </a:r>
            <a:r>
              <a:rPr lang="ru-RU" sz="3100" dirty="0" smtClean="0">
                <a:solidFill>
                  <a:schemeClr val="accent5">
                    <a:lumMod val="50000"/>
                  </a:schemeClr>
                </a:solidFill>
              </a:rPr>
              <a:t/>
            </a:r>
            <a:br>
              <a:rPr lang="ru-RU" sz="3100" dirty="0" smtClean="0">
                <a:solidFill>
                  <a:schemeClr val="accent5">
                    <a:lumMod val="50000"/>
                  </a:schemeClr>
                </a:solidFill>
              </a:rPr>
            </a:br>
            <a:r>
              <a:rPr lang="ru-RU" sz="3100" dirty="0" smtClean="0">
                <a:solidFill>
                  <a:schemeClr val="accent5">
                    <a:lumMod val="50000"/>
                  </a:schemeClr>
                </a:solidFill>
              </a:rPr>
              <a:t>Курка </a:t>
            </a:r>
            <a:r>
              <a:rPr lang="ru-RU" sz="3100" dirty="0" err="1" smtClean="0">
                <a:solidFill>
                  <a:schemeClr val="accent5">
                    <a:lumMod val="50000"/>
                  </a:schemeClr>
                </a:solidFill>
              </a:rPr>
              <a:t>үзе алса</a:t>
            </a:r>
            <a:r>
              <a:rPr lang="ru-RU" sz="3100" dirty="0" smtClean="0">
                <a:solidFill>
                  <a:schemeClr val="accent5">
                    <a:lumMod val="50000"/>
                  </a:schemeClr>
                </a:solidFill>
              </a:rPr>
              <a:t> да, — </a:t>
            </a:r>
            <a:r>
              <a:rPr lang="ru-RU" sz="3100" dirty="0" err="1" smtClean="0">
                <a:solidFill>
                  <a:schemeClr val="accent5">
                    <a:lumMod val="50000"/>
                  </a:schemeClr>
                </a:solidFill>
              </a:rPr>
              <a:t>уйлый</a:t>
            </a:r>
            <a:r>
              <a:rPr lang="ru-RU" sz="3100" dirty="0" smtClean="0">
                <a:solidFill>
                  <a:schemeClr val="accent5">
                    <a:lumMod val="50000"/>
                  </a:schemeClr>
                </a:solidFill>
              </a:rPr>
              <a:t> </a:t>
            </a:r>
            <a:r>
              <a:rPr lang="ru-RU" sz="3100" dirty="0" err="1" smtClean="0">
                <a:solidFill>
                  <a:schemeClr val="accent5">
                    <a:lumMod val="50000"/>
                  </a:schemeClr>
                </a:solidFill>
              </a:rPr>
              <a:t>эченнән әллә </a:t>
            </a:r>
            <a:r>
              <a:rPr lang="ru-RU" sz="3100" dirty="0" smtClean="0">
                <a:solidFill>
                  <a:schemeClr val="accent5">
                    <a:lumMod val="50000"/>
                  </a:schemeClr>
                </a:solidFill>
              </a:rPr>
              <a:t>ни...</a:t>
            </a:r>
            <a:br>
              <a:rPr lang="ru-RU" sz="3100" dirty="0" smtClean="0">
                <a:solidFill>
                  <a:schemeClr val="accent5">
                    <a:lumMod val="50000"/>
                  </a:schemeClr>
                </a:solidFill>
              </a:rPr>
            </a:br>
            <a:r>
              <a:rPr lang="tt-RU" sz="3100" dirty="0" smtClean="0">
                <a:solidFill>
                  <a:schemeClr val="accent5">
                    <a:lumMod val="50000"/>
                  </a:schemeClr>
                </a:solidFill>
              </a:rPr>
              <a:t> </a:t>
            </a:r>
            <a:r>
              <a:rPr lang="ru-RU" sz="3100" dirty="0" smtClean="0">
                <a:solidFill>
                  <a:schemeClr val="accent5">
                    <a:lumMod val="50000"/>
                  </a:schemeClr>
                </a:solidFill>
              </a:rPr>
              <a:t/>
            </a:r>
            <a:br>
              <a:rPr lang="ru-RU" sz="3100" dirty="0" smtClean="0">
                <a:solidFill>
                  <a:schemeClr val="accent5">
                    <a:lumMod val="50000"/>
                  </a:schemeClr>
                </a:solidFill>
              </a:rPr>
            </a:br>
            <a:r>
              <a:rPr lang="tt-RU" sz="3100" dirty="0" smtClean="0">
                <a:solidFill>
                  <a:schemeClr val="accent5">
                    <a:lumMod val="50000"/>
                  </a:schemeClr>
                </a:solidFill>
              </a:rPr>
              <a:t>Яхшы, хуш. Батты кояш. Йокларга яттым кич белән;</a:t>
            </a:r>
            <a:r>
              <a:rPr lang="ru-RU" sz="3100" dirty="0" smtClean="0">
                <a:solidFill>
                  <a:schemeClr val="accent5">
                    <a:lumMod val="50000"/>
                  </a:schemeClr>
                </a:solidFill>
              </a:rPr>
              <a:t/>
            </a:r>
            <a:br>
              <a:rPr lang="ru-RU" sz="3100" dirty="0" smtClean="0">
                <a:solidFill>
                  <a:schemeClr val="accent5">
                    <a:lumMod val="50000"/>
                  </a:schemeClr>
                </a:solidFill>
              </a:rPr>
            </a:br>
            <a:r>
              <a:rPr lang="tt-RU" sz="3100" dirty="0" smtClean="0">
                <a:solidFill>
                  <a:schemeClr val="accent5">
                    <a:lumMod val="50000"/>
                  </a:schemeClr>
                </a:solidFill>
              </a:rPr>
              <a:t> Өй эче тулган иде кичке һава, хуш ис белән.</a:t>
            </a:r>
            <a:r>
              <a:rPr lang="ru-RU" sz="3100" dirty="0" smtClean="0">
                <a:solidFill>
                  <a:schemeClr val="accent5">
                    <a:lumMod val="50000"/>
                  </a:schemeClr>
                </a:solidFill>
              </a:rPr>
              <a:t/>
            </a:r>
            <a:br>
              <a:rPr lang="ru-RU" sz="3100" dirty="0" smtClean="0">
                <a:solidFill>
                  <a:schemeClr val="accent5">
                    <a:lumMod val="50000"/>
                  </a:schemeClr>
                </a:solidFill>
              </a:rPr>
            </a:br>
            <a:r>
              <a:rPr lang="tt-RU" sz="3100" dirty="0" smtClean="0">
                <a:solidFill>
                  <a:schemeClr val="accent5">
                    <a:lumMod val="50000"/>
                  </a:schemeClr>
                </a:solidFill>
              </a:rPr>
              <a:t> </a:t>
            </a:r>
            <a:r>
              <a:rPr lang="ru-RU" sz="3100" dirty="0" smtClean="0">
                <a:solidFill>
                  <a:schemeClr val="accent5">
                    <a:lumMod val="50000"/>
                  </a:schemeClr>
                </a:solidFill>
              </a:rPr>
              <a:t/>
            </a:r>
            <a:br>
              <a:rPr lang="ru-RU" sz="3100" dirty="0" smtClean="0">
                <a:solidFill>
                  <a:schemeClr val="accent5">
                    <a:lumMod val="50000"/>
                  </a:schemeClr>
                </a:solidFill>
              </a:rPr>
            </a:br>
            <a:r>
              <a:rPr lang="ru-RU" sz="3100" dirty="0" err="1" smtClean="0">
                <a:solidFill>
                  <a:schemeClr val="accent5">
                    <a:lumMod val="50000"/>
                  </a:schemeClr>
                </a:solidFill>
              </a:rPr>
              <a:t>Юрган</a:t>
            </a:r>
            <a:r>
              <a:rPr lang="ru-RU" sz="3100" dirty="0" smtClean="0">
                <a:solidFill>
                  <a:schemeClr val="accent5">
                    <a:lumMod val="50000"/>
                  </a:schemeClr>
                </a:solidFill>
              </a:rPr>
              <a:t> </a:t>
            </a:r>
            <a:r>
              <a:rPr lang="ru-RU" sz="3100" dirty="0" err="1" smtClean="0">
                <a:solidFill>
                  <a:schemeClr val="accent5">
                    <a:lumMod val="50000"/>
                  </a:schemeClr>
                </a:solidFill>
              </a:rPr>
              <a:t>астында</a:t>
            </a:r>
            <a:r>
              <a:rPr lang="ru-RU" sz="3100" dirty="0" smtClean="0">
                <a:solidFill>
                  <a:schemeClr val="accent5">
                    <a:lumMod val="50000"/>
                  </a:schemeClr>
                </a:solidFill>
              </a:rPr>
              <a:t> </a:t>
            </a:r>
            <a:r>
              <a:rPr lang="ru-RU" sz="3100" dirty="0" err="1" smtClean="0">
                <a:solidFill>
                  <a:schemeClr val="accent5">
                    <a:lumMod val="50000"/>
                  </a:schemeClr>
                </a:solidFill>
              </a:rPr>
              <a:t>йокыга</a:t>
            </a:r>
            <a:r>
              <a:rPr lang="ru-RU" sz="3100" dirty="0" smtClean="0">
                <a:solidFill>
                  <a:schemeClr val="accent5">
                    <a:lumMod val="50000"/>
                  </a:schemeClr>
                </a:solidFill>
              </a:rPr>
              <a:t> </a:t>
            </a:r>
            <a:r>
              <a:rPr lang="ru-RU" sz="3100" dirty="0" err="1" smtClean="0">
                <a:solidFill>
                  <a:schemeClr val="accent5">
                    <a:lumMod val="50000"/>
                  </a:schemeClr>
                </a:solidFill>
              </a:rPr>
              <a:t>китми</a:t>
            </a:r>
            <a:r>
              <a:rPr lang="ru-RU" sz="3100" dirty="0" smtClean="0">
                <a:solidFill>
                  <a:schemeClr val="accent5">
                    <a:lumMod val="50000"/>
                  </a:schemeClr>
                </a:solidFill>
              </a:rPr>
              <a:t> </a:t>
            </a:r>
            <a:r>
              <a:rPr lang="ru-RU" sz="3100" dirty="0" err="1" smtClean="0">
                <a:solidFill>
                  <a:schemeClr val="accent5">
                    <a:lumMod val="50000"/>
                  </a:schemeClr>
                </a:solidFill>
              </a:rPr>
              <a:t>ятам</a:t>
            </a:r>
            <a:r>
              <a:rPr lang="ru-RU" sz="3100" dirty="0" smtClean="0">
                <a:solidFill>
                  <a:schemeClr val="accent5">
                    <a:lumMod val="50000"/>
                  </a:schemeClr>
                </a:solidFill>
              </a:rPr>
              <a:t> мин </a:t>
            </a:r>
            <a:r>
              <a:rPr lang="ru-RU" sz="3100" dirty="0" err="1" smtClean="0">
                <a:solidFill>
                  <a:schemeClr val="accent5">
                    <a:lumMod val="50000"/>
                  </a:schemeClr>
                </a:solidFill>
              </a:rPr>
              <a:t>һаман</a:t>
            </a:r>
            <a:r>
              <a:rPr lang="ru-RU" sz="3100" dirty="0" smtClean="0">
                <a:solidFill>
                  <a:schemeClr val="accent5">
                    <a:lumMod val="50000"/>
                  </a:schemeClr>
                </a:solidFill>
              </a:rPr>
              <a:t>;</a:t>
            </a:r>
            <a:br>
              <a:rPr lang="ru-RU" sz="3100" dirty="0" smtClean="0">
                <a:solidFill>
                  <a:schemeClr val="accent5">
                    <a:lumMod val="50000"/>
                  </a:schemeClr>
                </a:solidFill>
              </a:rPr>
            </a:br>
            <a:r>
              <a:rPr lang="tt-RU" sz="3100" dirty="0" smtClean="0">
                <a:solidFill>
                  <a:schemeClr val="accent5">
                    <a:lumMod val="50000"/>
                  </a:schemeClr>
                </a:solidFill>
              </a:rPr>
              <a:t> Шык та шык! — кемдер тәрәзәгә чиертә бер заман.</a:t>
            </a:r>
            <a:r>
              <a:rPr lang="ru-RU" sz="2800" dirty="0" smtClean="0"/>
              <a:t/>
            </a:r>
            <a:br>
              <a:rPr lang="ru-RU" sz="2800" dirty="0" smtClean="0"/>
            </a:br>
            <a:endParaRPr lang="ru-RU" sz="28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3100" dirty="0" smtClean="0">
                <a:solidFill>
                  <a:schemeClr val="accent3">
                    <a:lumMod val="50000"/>
                  </a:schemeClr>
                </a:solidFill>
              </a:rPr>
              <a:t>Мин </a:t>
            </a:r>
            <a:r>
              <a:rPr lang="ru-RU" sz="3100" dirty="0" err="1" smtClean="0">
                <a:solidFill>
                  <a:schemeClr val="accent3">
                    <a:lumMod val="50000"/>
                  </a:schemeClr>
                </a:solidFill>
              </a:rPr>
              <a:t>ятам</a:t>
            </a:r>
            <a:r>
              <a:rPr lang="ru-RU" sz="3100" dirty="0" smtClean="0">
                <a:solidFill>
                  <a:schemeClr val="accent3">
                    <a:lumMod val="50000"/>
                  </a:schemeClr>
                </a:solidFill>
              </a:rPr>
              <a:t> </a:t>
            </a:r>
            <a:r>
              <a:rPr lang="ru-RU" sz="3100" dirty="0" err="1" smtClean="0">
                <a:solidFill>
                  <a:schemeClr val="accent3">
                    <a:lumMod val="50000"/>
                  </a:schemeClr>
                </a:solidFill>
              </a:rPr>
              <a:t>рәхәт кенә</a:t>
            </a:r>
            <a:r>
              <a:rPr lang="ru-RU" sz="3100" dirty="0" smtClean="0">
                <a:solidFill>
                  <a:schemeClr val="accent3">
                    <a:lumMod val="50000"/>
                  </a:schemeClr>
                </a:solidFill>
              </a:rPr>
              <a:t>, </a:t>
            </a:r>
            <a:r>
              <a:rPr lang="ru-RU" sz="3100" dirty="0" err="1" smtClean="0">
                <a:solidFill>
                  <a:schemeClr val="accent3">
                    <a:lumMod val="50000"/>
                  </a:schemeClr>
                </a:solidFill>
              </a:rPr>
              <a:t>тормыйм</a:t>
            </a:r>
            <a:r>
              <a:rPr lang="ru-RU" sz="3100" dirty="0" smtClean="0">
                <a:solidFill>
                  <a:schemeClr val="accent3">
                    <a:lumMod val="50000"/>
                  </a:schemeClr>
                </a:solidFill>
              </a:rPr>
              <a:t> да </a:t>
            </a:r>
            <a:r>
              <a:rPr lang="ru-RU" sz="3100" dirty="0" err="1" smtClean="0">
                <a:solidFill>
                  <a:schemeClr val="accent3">
                    <a:lumMod val="50000"/>
                  </a:schemeClr>
                </a:solidFill>
              </a:rPr>
              <a:t>кузгалмыйм</a:t>
            </a:r>
            <a:r>
              <a:rPr lang="ru-RU" sz="3100" dirty="0" smtClean="0">
                <a:solidFill>
                  <a:schemeClr val="accent3">
                    <a:lumMod val="50000"/>
                  </a:schemeClr>
                </a:solidFill>
              </a:rPr>
              <a:t> </a:t>
            </a:r>
            <a:r>
              <a:rPr lang="ru-RU" sz="3100" dirty="0" err="1" smtClean="0">
                <a:solidFill>
                  <a:schemeClr val="accent3">
                    <a:lumMod val="50000"/>
                  </a:schemeClr>
                </a:solidFill>
              </a:rPr>
              <a:t>әле</a:t>
            </a:r>
            <a:r>
              <a:rPr lang="ru-RU" sz="3100" dirty="0" smtClean="0">
                <a:solidFill>
                  <a:schemeClr val="accent3">
                    <a:lumMod val="50000"/>
                  </a:schemeClr>
                </a:solidFill>
              </a:rPr>
              <a:t>.</a:t>
            </a:r>
            <a:br>
              <a:rPr lang="ru-RU" sz="3100" dirty="0" smtClean="0">
                <a:solidFill>
                  <a:schemeClr val="accent3">
                    <a:lumMod val="50000"/>
                  </a:schemeClr>
                </a:solidFill>
              </a:rPr>
            </a:br>
            <a:r>
              <a:rPr lang="ru-RU" sz="3100" dirty="0" smtClean="0">
                <a:solidFill>
                  <a:schemeClr val="accent3">
                    <a:lumMod val="50000"/>
                  </a:schemeClr>
                </a:solidFill>
              </a:rPr>
              <a:t> </a:t>
            </a:r>
            <a:r>
              <a:rPr lang="ru-RU" sz="3100" dirty="0" err="1" smtClean="0">
                <a:solidFill>
                  <a:schemeClr val="accent3">
                    <a:lumMod val="50000"/>
                  </a:schemeClr>
                </a:solidFill>
              </a:rPr>
              <a:t>Бу</a:t>
            </a:r>
            <a:r>
              <a:rPr lang="ru-RU" sz="3100" dirty="0" smtClean="0">
                <a:solidFill>
                  <a:schemeClr val="accent3">
                    <a:lumMod val="50000"/>
                  </a:schemeClr>
                </a:solidFill>
              </a:rPr>
              <a:t> </a:t>
            </a:r>
            <a:r>
              <a:rPr lang="ru-RU" sz="3100" dirty="0" err="1" smtClean="0">
                <a:solidFill>
                  <a:schemeClr val="accent3">
                    <a:lumMod val="50000"/>
                  </a:schemeClr>
                </a:solidFill>
              </a:rPr>
              <a:t>тавышка</a:t>
            </a:r>
            <a:r>
              <a:rPr lang="ru-RU" sz="3100" dirty="0" smtClean="0">
                <a:solidFill>
                  <a:schemeClr val="accent3">
                    <a:lumMod val="50000"/>
                  </a:schemeClr>
                </a:solidFill>
              </a:rPr>
              <a:t> </a:t>
            </a:r>
            <a:r>
              <a:rPr lang="ru-RU" sz="3100" dirty="0" err="1" smtClean="0">
                <a:solidFill>
                  <a:schemeClr val="accent3">
                    <a:lumMod val="50000"/>
                  </a:schemeClr>
                </a:solidFill>
              </a:rPr>
              <a:t>сискәнеп, торган</a:t>
            </a:r>
            <a:r>
              <a:rPr lang="ru-RU" sz="3100" dirty="0" smtClean="0">
                <a:solidFill>
                  <a:schemeClr val="accent3">
                    <a:lumMod val="50000"/>
                  </a:schemeClr>
                </a:solidFill>
              </a:rPr>
              <a:t> </a:t>
            </a:r>
            <a:r>
              <a:rPr lang="ru-RU" sz="3100" dirty="0" err="1" smtClean="0">
                <a:solidFill>
                  <a:schemeClr val="accent3">
                    <a:lumMod val="50000"/>
                  </a:schemeClr>
                </a:solidFill>
              </a:rPr>
              <a:t>йокысыннан</a:t>
            </a:r>
            <a:r>
              <a:rPr lang="ru-RU" sz="3100" dirty="0" smtClean="0">
                <a:solidFill>
                  <a:schemeClr val="accent3">
                    <a:lumMod val="50000"/>
                  </a:schemeClr>
                </a:solidFill>
              </a:rPr>
              <a:t> </a:t>
            </a:r>
            <a:r>
              <a:rPr lang="ru-RU" sz="3100" dirty="0" err="1" smtClean="0">
                <a:solidFill>
                  <a:schemeClr val="accent3">
                    <a:lumMod val="50000"/>
                  </a:schemeClr>
                </a:solidFill>
              </a:rPr>
              <a:t>әни:</a:t>
            </a:r>
            <a:r>
              <a:rPr lang="ru-RU" sz="3100" dirty="0" smtClean="0">
                <a:solidFill>
                  <a:schemeClr val="accent3">
                    <a:lumMod val="50000"/>
                  </a:schemeClr>
                </a:solidFill>
              </a:rPr>
              <a:t/>
            </a:r>
            <a:br>
              <a:rPr lang="ru-RU" sz="3100" dirty="0" smtClean="0">
                <a:solidFill>
                  <a:schemeClr val="accent3">
                    <a:lumMod val="50000"/>
                  </a:schemeClr>
                </a:solidFill>
              </a:rPr>
            </a:br>
            <a:r>
              <a:rPr lang="tt-RU" sz="3100" dirty="0" smtClean="0">
                <a:solidFill>
                  <a:schemeClr val="accent3">
                    <a:lumMod val="50000"/>
                  </a:schemeClr>
                </a:solidFill>
              </a:rPr>
              <a:t> </a:t>
            </a:r>
            <a:r>
              <a:rPr lang="ru-RU" sz="3100" dirty="0" smtClean="0">
                <a:solidFill>
                  <a:schemeClr val="accent3">
                    <a:lumMod val="50000"/>
                  </a:schemeClr>
                </a:solidFill>
              </a:rPr>
              <a:t/>
            </a:r>
            <a:br>
              <a:rPr lang="ru-RU" sz="3100" dirty="0" smtClean="0">
                <a:solidFill>
                  <a:schemeClr val="accent3">
                    <a:lumMod val="50000"/>
                  </a:schemeClr>
                </a:solidFill>
              </a:rPr>
            </a:br>
            <a:r>
              <a:rPr lang="ru-RU" sz="3100" dirty="0" smtClean="0">
                <a:solidFill>
                  <a:schemeClr val="accent3">
                    <a:lumMod val="50000"/>
                  </a:schemeClr>
                </a:solidFill>
              </a:rPr>
              <a:t>— Ни </a:t>
            </a:r>
            <a:r>
              <a:rPr lang="ru-RU" sz="3100" dirty="0" err="1" smtClean="0">
                <a:solidFill>
                  <a:schemeClr val="accent3">
                    <a:lumMod val="50000"/>
                  </a:schemeClr>
                </a:solidFill>
              </a:rPr>
              <a:t>кирәк</a:t>
            </a:r>
            <a:r>
              <a:rPr lang="ru-RU" sz="3100" dirty="0" smtClean="0">
                <a:solidFill>
                  <a:schemeClr val="accent3">
                    <a:lumMod val="50000"/>
                  </a:schemeClr>
                </a:solidFill>
              </a:rPr>
              <a:t>? Кем </a:t>
            </a:r>
            <a:r>
              <a:rPr lang="ru-RU" sz="3100" dirty="0" err="1" smtClean="0">
                <a:solidFill>
                  <a:schemeClr val="accent3">
                    <a:lumMod val="50000"/>
                  </a:schemeClr>
                </a:solidFill>
              </a:rPr>
              <a:t>бу</a:t>
            </a:r>
            <a:r>
              <a:rPr lang="ru-RU" sz="3100" dirty="0" smtClean="0">
                <a:solidFill>
                  <a:schemeClr val="accent3">
                    <a:lumMod val="50000"/>
                  </a:schemeClr>
                </a:solidFill>
              </a:rPr>
              <a:t>? Кара </a:t>
            </a:r>
            <a:r>
              <a:rPr lang="ru-RU" sz="3100" dirty="0" err="1" smtClean="0">
                <a:solidFill>
                  <a:schemeClr val="accent3">
                    <a:lumMod val="50000"/>
                  </a:schemeClr>
                </a:solidFill>
              </a:rPr>
              <a:t>төндә вакытсыз</a:t>
            </a:r>
            <a:r>
              <a:rPr lang="ru-RU" sz="3100" dirty="0" smtClean="0">
                <a:solidFill>
                  <a:schemeClr val="accent3">
                    <a:lumMod val="50000"/>
                  </a:schemeClr>
                </a:solidFill>
              </a:rPr>
              <a:t> кем </a:t>
            </a:r>
            <a:r>
              <a:rPr lang="ru-RU" sz="3100" dirty="0" err="1" smtClean="0">
                <a:solidFill>
                  <a:schemeClr val="accent3">
                    <a:lumMod val="50000"/>
                  </a:schemeClr>
                </a:solidFill>
              </a:rPr>
              <a:t>йөри</a:t>
            </a:r>
            <a:r>
              <a:rPr lang="ru-RU" sz="3100" dirty="0" smtClean="0">
                <a:solidFill>
                  <a:schemeClr val="accent3">
                    <a:lumMod val="50000"/>
                  </a:schemeClr>
                </a:solidFill>
              </a:rPr>
              <a:t>?</a:t>
            </a:r>
            <a:br>
              <a:rPr lang="ru-RU" sz="3100" dirty="0" smtClean="0">
                <a:solidFill>
                  <a:schemeClr val="accent3">
                    <a:lumMod val="50000"/>
                  </a:schemeClr>
                </a:solidFill>
              </a:rPr>
            </a:br>
            <a:r>
              <a:rPr lang="tt-RU" sz="3100" dirty="0" smtClean="0">
                <a:solidFill>
                  <a:schemeClr val="accent3">
                    <a:lumMod val="50000"/>
                  </a:schemeClr>
                </a:solidFill>
              </a:rPr>
              <a:t> Нәрсә бар соң төнлә берлән, и пычагым кергери!</a:t>
            </a:r>
            <a:r>
              <a:rPr lang="ru-RU" sz="3100" dirty="0" smtClean="0">
                <a:solidFill>
                  <a:schemeClr val="accent3">
                    <a:lumMod val="50000"/>
                  </a:schemeClr>
                </a:solidFill>
              </a:rPr>
              <a:t/>
            </a:r>
            <a:br>
              <a:rPr lang="ru-RU" sz="3100" dirty="0" smtClean="0">
                <a:solidFill>
                  <a:schemeClr val="accent3">
                    <a:lumMod val="50000"/>
                  </a:schemeClr>
                </a:solidFill>
              </a:rPr>
            </a:br>
            <a:r>
              <a:rPr lang="tt-RU" sz="3100" dirty="0" smtClean="0">
                <a:solidFill>
                  <a:schemeClr val="accent3">
                    <a:lumMod val="50000"/>
                  </a:schemeClr>
                </a:solidFill>
              </a:rPr>
              <a:t> </a:t>
            </a:r>
            <a:r>
              <a:rPr lang="ru-RU" sz="3100" dirty="0" smtClean="0">
                <a:solidFill>
                  <a:schemeClr val="accent3">
                    <a:lumMod val="50000"/>
                  </a:schemeClr>
                </a:solidFill>
              </a:rPr>
              <a:t/>
            </a:r>
            <a:br>
              <a:rPr lang="ru-RU" sz="3100" dirty="0" smtClean="0">
                <a:solidFill>
                  <a:schemeClr val="accent3">
                    <a:lumMod val="50000"/>
                  </a:schemeClr>
                </a:solidFill>
              </a:rPr>
            </a:br>
            <a:r>
              <a:rPr lang="ru-RU" sz="3100" dirty="0" smtClean="0">
                <a:solidFill>
                  <a:schemeClr val="accent3">
                    <a:lumMod val="50000"/>
                  </a:schemeClr>
                </a:solidFill>
              </a:rPr>
              <a:t>— Су </a:t>
            </a:r>
            <a:r>
              <a:rPr lang="ru-RU" sz="3100" dirty="0" err="1" smtClean="0">
                <a:solidFill>
                  <a:schemeClr val="accent3">
                    <a:lumMod val="50000"/>
                  </a:schemeClr>
                </a:solidFill>
              </a:rPr>
              <a:t>анасы</a:t>
            </a:r>
            <a:r>
              <a:rPr lang="ru-RU" sz="3100" dirty="0" smtClean="0">
                <a:solidFill>
                  <a:schemeClr val="accent3">
                    <a:lumMod val="50000"/>
                  </a:schemeClr>
                </a:solidFill>
              </a:rPr>
              <a:t> мин, </a:t>
            </a:r>
            <a:r>
              <a:rPr lang="ru-RU" sz="3100" dirty="0" err="1" smtClean="0">
                <a:solidFill>
                  <a:schemeClr val="accent3">
                    <a:lumMod val="50000"/>
                  </a:schemeClr>
                </a:solidFill>
              </a:rPr>
              <a:t>китер</a:t>
            </a:r>
            <a:r>
              <a:rPr lang="ru-RU" sz="3100" dirty="0" smtClean="0">
                <a:solidFill>
                  <a:schemeClr val="accent3">
                    <a:lumMod val="50000"/>
                  </a:schemeClr>
                </a:solidFill>
              </a:rPr>
              <a:t>, </a:t>
            </a:r>
            <a:r>
              <a:rPr lang="ru-RU" sz="3100" dirty="0" err="1" smtClean="0">
                <a:solidFill>
                  <a:schemeClr val="accent3">
                    <a:lumMod val="50000"/>
                  </a:schemeClr>
                </a:solidFill>
              </a:rPr>
              <a:t>кайда</a:t>
            </a:r>
            <a:r>
              <a:rPr lang="ru-RU" sz="3100" dirty="0" smtClean="0">
                <a:solidFill>
                  <a:schemeClr val="accent3">
                    <a:lumMod val="50000"/>
                  </a:schemeClr>
                </a:solidFill>
              </a:rPr>
              <a:t> минем алтын </a:t>
            </a:r>
            <a:r>
              <a:rPr lang="ru-RU" sz="3100" dirty="0" err="1" smtClean="0">
                <a:solidFill>
                  <a:schemeClr val="accent3">
                    <a:lumMod val="50000"/>
                  </a:schemeClr>
                </a:solidFill>
              </a:rPr>
              <a:t>тарак</a:t>
            </a:r>
            <a:r>
              <a:rPr lang="ru-RU" sz="3100" dirty="0" smtClean="0">
                <a:solidFill>
                  <a:schemeClr val="accent3">
                    <a:lumMod val="50000"/>
                  </a:schemeClr>
                </a:solidFill>
              </a:rPr>
              <a:t>?</a:t>
            </a:r>
            <a:br>
              <a:rPr lang="ru-RU" sz="3100" dirty="0" smtClean="0">
                <a:solidFill>
                  <a:schemeClr val="accent3">
                    <a:lumMod val="50000"/>
                  </a:schemeClr>
                </a:solidFill>
              </a:rPr>
            </a:br>
            <a:r>
              <a:rPr lang="ru-RU" sz="3100" dirty="0" smtClean="0">
                <a:solidFill>
                  <a:schemeClr val="accent3">
                    <a:lumMod val="50000"/>
                  </a:schemeClr>
                </a:solidFill>
              </a:rPr>
              <a:t> </a:t>
            </a:r>
            <a:r>
              <a:rPr lang="ru-RU" sz="3100" dirty="0" err="1" smtClean="0">
                <a:solidFill>
                  <a:schemeClr val="accent3">
                    <a:lumMod val="50000"/>
                  </a:schemeClr>
                </a:solidFill>
              </a:rPr>
              <a:t>Бир</a:t>
            </a:r>
            <a:r>
              <a:rPr lang="ru-RU" sz="3100" dirty="0" smtClean="0">
                <a:solidFill>
                  <a:schemeClr val="accent3">
                    <a:lumMod val="50000"/>
                  </a:schemeClr>
                </a:solidFill>
              </a:rPr>
              <a:t>! бая </a:t>
            </a:r>
            <a:r>
              <a:rPr lang="ru-RU" sz="3100" dirty="0" err="1" smtClean="0">
                <a:solidFill>
                  <a:schemeClr val="accent3">
                    <a:lumMod val="50000"/>
                  </a:schemeClr>
                </a:solidFill>
              </a:rPr>
              <a:t>көндез алып</a:t>
            </a:r>
            <a:r>
              <a:rPr lang="ru-RU" sz="3100" dirty="0" smtClean="0">
                <a:solidFill>
                  <a:schemeClr val="accent3">
                    <a:lumMod val="50000"/>
                  </a:schemeClr>
                </a:solidFill>
              </a:rPr>
              <a:t> </a:t>
            </a:r>
            <a:r>
              <a:rPr lang="ru-RU" sz="3100" dirty="0" err="1" smtClean="0">
                <a:solidFill>
                  <a:schemeClr val="accent3">
                    <a:lumMod val="50000"/>
                  </a:schemeClr>
                </a:solidFill>
              </a:rPr>
              <a:t>качты</a:t>
            </a:r>
            <a:r>
              <a:rPr lang="ru-RU" sz="3100" dirty="0" smtClean="0">
                <a:solidFill>
                  <a:schemeClr val="accent3">
                    <a:lumMod val="50000"/>
                  </a:schemeClr>
                </a:solidFill>
              </a:rPr>
              <a:t> синен </a:t>
            </a:r>
            <a:r>
              <a:rPr lang="ru-RU" sz="3100" dirty="0" err="1" smtClean="0">
                <a:solidFill>
                  <a:schemeClr val="accent3">
                    <a:lumMod val="50000"/>
                  </a:schemeClr>
                </a:solidFill>
              </a:rPr>
              <a:t>угълын</a:t>
            </a:r>
            <a:r>
              <a:rPr lang="ru-RU" sz="3100" dirty="0" smtClean="0">
                <a:solidFill>
                  <a:schemeClr val="accent3">
                    <a:lumMod val="50000"/>
                  </a:schemeClr>
                </a:solidFill>
              </a:rPr>
              <a:t>, </a:t>
            </a:r>
            <a:r>
              <a:rPr lang="ru-RU" sz="3100" dirty="0" err="1" smtClean="0">
                <a:solidFill>
                  <a:schemeClr val="accent3">
                    <a:lumMod val="50000"/>
                  </a:schemeClr>
                </a:solidFill>
              </a:rPr>
              <a:t>карак</a:t>
            </a:r>
            <a:r>
              <a:rPr lang="ru-RU" sz="3100" dirty="0" smtClean="0">
                <a:solidFill>
                  <a:schemeClr val="accent3">
                    <a:lumMod val="50000"/>
                  </a:schemeClr>
                </a:solidFill>
              </a:rPr>
              <a:t>!</a:t>
            </a:r>
            <a:br>
              <a:rPr lang="ru-RU" sz="3100" dirty="0" smtClean="0">
                <a:solidFill>
                  <a:schemeClr val="accent3">
                    <a:lumMod val="50000"/>
                  </a:schemeClr>
                </a:solidFill>
              </a:rPr>
            </a:br>
            <a:r>
              <a:rPr lang="tt-RU" sz="3100" dirty="0" smtClean="0">
                <a:solidFill>
                  <a:schemeClr val="accent3">
                    <a:lumMod val="50000"/>
                  </a:schemeClr>
                </a:solidFill>
              </a:rPr>
              <a:t> </a:t>
            </a:r>
            <a:r>
              <a:rPr lang="ru-RU" sz="3100" dirty="0" smtClean="0">
                <a:solidFill>
                  <a:schemeClr val="accent3">
                    <a:lumMod val="50000"/>
                  </a:schemeClr>
                </a:solidFill>
              </a:rPr>
              <a:t/>
            </a:r>
            <a:br>
              <a:rPr lang="ru-RU" sz="3100" dirty="0" smtClean="0">
                <a:solidFill>
                  <a:schemeClr val="accent3">
                    <a:lumMod val="50000"/>
                  </a:schemeClr>
                </a:solidFill>
              </a:rPr>
            </a:br>
            <a:r>
              <a:rPr lang="tt-RU" sz="3100" dirty="0" smtClean="0">
                <a:solidFill>
                  <a:schemeClr val="accent3">
                    <a:lumMod val="50000"/>
                  </a:schemeClr>
                </a:solidFill>
              </a:rPr>
              <a:t>Төшкән айның шәүләсе, мин юрган астыннан карыйм;</a:t>
            </a:r>
            <a:r>
              <a:rPr lang="ru-RU" sz="3100" dirty="0" smtClean="0">
                <a:solidFill>
                  <a:schemeClr val="accent3">
                    <a:lumMod val="50000"/>
                  </a:schemeClr>
                </a:solidFill>
              </a:rPr>
              <a:t/>
            </a:r>
            <a:br>
              <a:rPr lang="ru-RU" sz="3100" dirty="0" smtClean="0">
                <a:solidFill>
                  <a:schemeClr val="accent3">
                    <a:lumMod val="50000"/>
                  </a:schemeClr>
                </a:solidFill>
              </a:rPr>
            </a:br>
            <a:r>
              <a:rPr lang="tt-RU" sz="3100" dirty="0" smtClean="0">
                <a:solidFill>
                  <a:schemeClr val="accent3">
                    <a:lumMod val="50000"/>
                  </a:schemeClr>
                </a:solidFill>
              </a:rPr>
              <a:t> Калтырыйм, куркам: «Ходай! — дим, — инде мин кайда барыйм?»</a:t>
            </a:r>
            <a:r>
              <a:rPr lang="ru-RU" sz="2800" dirty="0" smtClean="0"/>
              <a:t/>
            </a:r>
            <a:br>
              <a:rPr lang="ru-RU" sz="2800" dirty="0" smtClean="0"/>
            </a:br>
            <a:r>
              <a:rPr lang="tt-RU" sz="2800" dirty="0" smtClean="0"/>
              <a:t> </a:t>
            </a:r>
            <a:r>
              <a:rPr lang="ru-RU" sz="2800" dirty="0" smtClean="0"/>
              <a:t/>
            </a:r>
            <a:br>
              <a:rPr lang="ru-RU" sz="2800" dirty="0" smtClean="0"/>
            </a:br>
            <a:endParaRPr lang="ru-RU" sz="2800" dirty="0">
              <a:solidFill>
                <a:schemeClr val="accent3">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122</Words>
  <Application>Microsoft Office PowerPoint</Application>
  <PresentationFormat>Экран (4:3)</PresentationFormat>
  <Paragraphs>15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«Су Анасы»  Габдулла Тукай</vt:lpstr>
      <vt:lpstr>СУ АНАСЫ СУ АНАСЫ(«мать воды»), в мифологии казанских, западносибирских татар, татар-мишарей, кумыков (суванасы), карачаевцев (сууанасы) дух воды. У татар С. а. - разновидность духов су иясе (су иясе - нередко также другое название С. а.) представлялась в человеческом облике. У С. а. есть муж, су бабасы («водяной дед»), и дети (сыновья иногда тоже называются су иясе). Она моет своих детей, выходя в полночь на мостик над водой. Людям С. а. показывается на берегу реки, расчёсывая, подобно албасты, волосы гребнем. Считалось, что С. а. может наслать засуху, болезнь, утопить человека. Поэтому молодая жена, впервые пошедшая в доме мужа за водой, в дар ей бросала в воду монетку. У тобольских татар С. а. (соу короткоях) считалась главой соу-пяре, злых духов, за "ноги затаскивающих людей в воду. Представляли её в образе старухи с длинными седыми распущенными волосами, обычными атрибутами считались золотые вёдра или золотая гребёнка.    (Источник: «Мифы народов мира».) </vt:lpstr>
      <vt:lpstr>ВУТАШ ВУТАШ в мифологии чувашей духи воды. Термин «В.» финно-угорского происхождения. Считалось, что В. живут под водой, ведут тот же образ жизни, что и люди. Они имеют семьи, среди них есть и старцы, и младенцы. Людям В. обычно показываются в образе красивой девушки, расчёсывающей длинные волосы золотым гребнем. Мужчине, ставшему её возлюбленным, В. носила деньги. Согласно некоторым мифам, при постройке мельниц В. требовали человеческих жертв. Иногда В. отождествлялись с духами «шыв амаше» и «шыв ашше» (чуваш., букв. «мать воды» и «отец воды»), которым также приносились умилостивительные жертвы.   (Источник: «Мифы народов мира».) </vt:lpstr>
      <vt:lpstr>Җәй көне.   Эссе һавада мин суда койнам, йөзәм;  Чәчрәтәм, уйныйм, чумам, башым белән суны сөзәм.   Шул рәвешчә бер сәгать ярым кадәрле уйнагач,  Инде шаять бер сәгатьсез тирләмәм дип уйлагач,   Йөгереп чыктым судан, тиз-тиз киендем өс-башым;  Куркам үзем әллә нидән — юк янымда юлдашым.   Бервакыт китәм дигәндә, төште күзем басмага;  Карасам: бер куркыныч хатын утырган басмада. </vt:lpstr>
      <vt:lpstr>Көнгә каршы ялтырый кулындагы алтын тарак;  Шул тарак берлән утыра тузгыган сачен тарап.   Тын да алмыйча торам, куркып кына, тешне кысып.  Шунда яр буендагы куе агачларга посып.   Сачләрен үргәч тарап, сикерде төште суга ул;  Чумды да китте, тәмам юк булды күздән шунда ул.   Инде мин әкрен генә килдем дә кердем басмага.  Жен оныткан, ахыры,  калган тарагы басмада. </vt:lpstr>
      <vt:lpstr>Як-ягымда һич кеше дә юклыгын белдем дә мин. - Чаптым авылга, таракны тиз генә элдем дә мин.   Күрмимен алны вә артны, и чабам мин и чабам;  Ашыгам, тирлим, пешәм һәм кып-кызу уттай янам.   Бер заманны әйләнеп баккан идем артка таба,- Аһ. харап эш! - Су анасы да минем арттан чаба.   Кычкырадыр: «Качма! качма! Тукта! тукта, и карак!  Ник аласын син аны, — ул бит минем алтын тарак!»   </vt:lpstr>
      <vt:lpstr>Мин качамын — ул куадыр, ул куадыр — мин качам;  Шулкадәрле кыр тыныч, һичбер кеше юк ичмасам.   Шул рәвешчә чабышып җиттек авылга бервакыт,  Су анасыны куарга күтәрелде барча эт!   «Вау!» да «вау!» да, «һау!» да “һау” — бертуктамый этләр өрә;  Су анасы, куркып этләрдән, кирегә йөгерә.   Инде эш җайланды, куркудан тынычландым, дидем; И явыз карчык! тарагыңнан коры калдың, дидем. </vt:lpstr>
      <vt:lpstr>Өйгә кайттым да: «Әни, алтын тарак таптым!» — дидем;  «Сусадым, ардым, әни, — мин бик озак чаптым», — дидем.   Сөйләгәчтен кыйссаны, алды тарагымны әни;  Курка үзе алса да, — уйлый эченнән әллә ни...   Яхшы, хуш. Батты кояш. Йокларга яттым кич белән;  Өй эче тулган иде кичке һава, хуш ис белән.   Юрган астында йокыга китми ятам мин һаман;  Шык та шык! — кемдер тәрәзәгә чиертә бер заман. </vt:lpstr>
      <vt:lpstr>Мин ятам рәхәт кенә, тормыйм да кузгалмыйм әле.  Бу тавышка сискәнеп, торган йокысыннан әни:   — Ни кирәк? Кем бу? Кара төндә вакытсыз кем йөри?  Нәрсә бар соң төнлә берлән, и пычагым кергери!   — Су анасы мин, китер, кайда минем алтын тарак?  Бир! бая көндез алып качты синен угълын, карак!   Төшкән айның шәүләсе, мин юрган астыннан карыйм;  Калтырыйм, куркам: «Ходай! — дим, — инде мин кайда барыйм?»   </vt:lpstr>
      <vt:lpstr>Һич өзексез шык та шык! безнең тәрәзәне кага;  Ул коточкыч сачләреннән чишмә төсле су ага.   Әнкәем алтын таракны, тиз генә эзләп табып,  Атты да тышка, тизүк куйды тәрәзәне ябып.   Су анасыннан котылгачтын, тынычлангач, әни  И орышты, и орышты, и орышты соң мине!   Мин дә шуннан бирле андый эшкә кыймый башладым,  «Йә иясе юк!» — дип, әйберләргә тими башладым. </vt:lpstr>
      <vt:lpstr>Бауман урамында «Су анасы» фонтаны</vt:lpstr>
      <vt:lpstr>Сүзлек эше: Коенам- купаюсь Йөзәм- плаваю Сәгать ярым- полтора часа Шаять- наверно Юлдашым – иптәшем,друг Хатын- женщина Ялтырый-блестит Сачен-чәчен,волосы Посып- качып,прячась Басма- мостик Кирегә йөгерә- бежит обратно Чиертә-стучит Иясе- хозяин Орыша-ругает </vt:lpstr>
      <vt:lpstr> -Скажи что ты водяная и что у тебя есть золотой гребешок.    - скажи что ты очень боишься.    - скажи своему сыну, что нельзя трогать чужие вещи.    - Спроси у своего друга любит ли он сказки?    - спроси у своих одноклассников что они узнали сегодня на уроке?  </vt:lpstr>
      <vt:lpstr>өй эше:  “Су анасы” әкият-поэмасының үзегезгә ошаган өлешенә рәсем ясарга,  туры килгән юлларын язып куярга.</vt:lpstr>
      <vt:lpstr>Барыгызга да җавапларыгыз өчен рәхмәт. Сау булыгыз.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 Анасы»  Габдулла Тукай</dc:title>
  <dc:creator>школа №71</dc:creator>
  <cp:lastModifiedBy>школа №71</cp:lastModifiedBy>
  <cp:revision>16</cp:revision>
  <dcterms:created xsi:type="dcterms:W3CDTF">2012-11-24T03:49:34Z</dcterms:created>
  <dcterms:modified xsi:type="dcterms:W3CDTF">2012-11-24T07:56:27Z</dcterms:modified>
</cp:coreProperties>
</file>