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3E7D-4394-430E-B03A-235AA57B9022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0C3D-3F7D-4F24-86E1-B6759D289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3E7D-4394-430E-B03A-235AA57B9022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0C3D-3F7D-4F24-86E1-B6759D289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3E7D-4394-430E-B03A-235AA57B9022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0C3D-3F7D-4F24-86E1-B6759D289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3E7D-4394-430E-B03A-235AA57B9022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0C3D-3F7D-4F24-86E1-B6759D289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3E7D-4394-430E-B03A-235AA57B9022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0C3D-3F7D-4F24-86E1-B6759D289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3E7D-4394-430E-B03A-235AA57B9022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0C3D-3F7D-4F24-86E1-B6759D289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3E7D-4394-430E-B03A-235AA57B9022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0C3D-3F7D-4F24-86E1-B6759D289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3E7D-4394-430E-B03A-235AA57B9022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0C3D-3F7D-4F24-86E1-B6759D289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3E7D-4394-430E-B03A-235AA57B9022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0C3D-3F7D-4F24-86E1-B6759D289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3E7D-4394-430E-B03A-235AA57B9022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0C3D-3F7D-4F24-86E1-B6759D289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83E7D-4394-430E-B03A-235AA57B9022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60C3D-3F7D-4F24-86E1-B6759D289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83E7D-4394-430E-B03A-235AA57B9022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60C3D-3F7D-4F24-86E1-B6759D2895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>
                <a:solidFill>
                  <a:schemeClr val="accent6">
                    <a:lumMod val="50000"/>
                  </a:schemeClr>
                </a:solidFill>
              </a:rPr>
              <a:t>На что похожи деревья</a:t>
            </a:r>
            <a:endParaRPr lang="ru-RU" sz="9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ndrey\Рабочий стол\ннн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8191544" cy="61436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Documents and Settings\Andrey\Рабочий стол\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14422"/>
            <a:ext cx="8465367" cy="5643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Andrey\Рабочий стол\i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4049" y="958035"/>
            <a:ext cx="8635669" cy="57571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ndrey\Рабочий стол\i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142984"/>
            <a:ext cx="6786610" cy="54148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</Words>
  <Application>Microsoft Office PowerPoint</Application>
  <PresentationFormat>Экран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На что похожи деревья</vt:lpstr>
      <vt:lpstr>Слайд 2</vt:lpstr>
      <vt:lpstr>Слайд 3</vt:lpstr>
      <vt:lpstr>Слайд 4</vt:lpstr>
      <vt:lpstr>Слайд 5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Andrey</dc:creator>
  <cp:lastModifiedBy>Andrey</cp:lastModifiedBy>
  <cp:revision>3</cp:revision>
  <dcterms:created xsi:type="dcterms:W3CDTF">2014-05-12T19:45:34Z</dcterms:created>
  <dcterms:modified xsi:type="dcterms:W3CDTF">2014-06-02T19:36:35Z</dcterms:modified>
</cp:coreProperties>
</file>