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6C3"/>
    <a:srgbClr val="F61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kardoma.ru/wp-content/uploads/2010/10/%D1%81%D0%B5%D1%80%D0%B4%D0%B5%D1%87%D0%BD%D0%BE-%D1%81%D0%BE%D1%81%D1%83%D0%B4%D0%B8%D1%81%D1%82%D0%B0%D1%8F-%D1%81%D0%B8%D1%81%D1%82%D0%B5%D0%BC%D0%B0-%D1%87%D0%B5%D0%BB%D0%BE%D0%B2%D0%B5%D0%BA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1"/>
          <a:stretch/>
        </p:blipFill>
        <p:spPr bwMode="auto">
          <a:xfrm>
            <a:off x="1835696" y="188640"/>
            <a:ext cx="50405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1415685">
            <a:off x="4871463" y="2192040"/>
            <a:ext cx="1450329" cy="360040"/>
          </a:xfrm>
          <a:prstGeom prst="leftArrow">
            <a:avLst/>
          </a:prstGeom>
          <a:solidFill>
            <a:srgbClr val="FA86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frns.ru/uploads/posts/2010-02/thumbs/1267298036_refrns.ru-bxp45692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6073"/>
            <a:ext cx="3093382" cy="47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oschdesign.com/images2/Red-D3D-MedicalDetails-Human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03" y="296621"/>
            <a:ext cx="648072" cy="48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oschdesign.com/images2/Red-D3D-MedicalDetails-HumanHe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638"/>
            <a:ext cx="1296144" cy="97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yellowbluetech.com/addon/billycox/wp-content/uploads/2011/08/Heel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6074"/>
            <a:ext cx="3744416" cy="4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4"/>
          <p:cNvSpPr/>
          <p:nvPr/>
        </p:nvSpPr>
        <p:spPr>
          <a:xfrm rot="5400000">
            <a:off x="1945588" y="818710"/>
            <a:ext cx="1148367" cy="648072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7274180" y="789797"/>
            <a:ext cx="1148367" cy="648072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schdesign.com/images2/Red-D3D-MedicalDetails-HumanHe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uk_-_stuk_serd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kardoma.ru/wp-content/uploads/2010/10/%D1%81%D0%B5%D1%80%D0%B4%D0%B5%D1%87%D0%BD%D0%BE-%D1%81%D0%BE%D1%81%D1%83%D0%B4%D0%B8%D1%81%D1%82%D0%B0%D1%8F-%D1%81%D0%B8%D1%81%D1%82%D0%B5%D0%BC%D0%B0-%D1%87%D0%B5%D0%BB%D0%BE%D0%B2%D0%B5%D0%BA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5" t="2559" r="-528" b="-2559"/>
          <a:stretch/>
        </p:blipFill>
        <p:spPr bwMode="auto">
          <a:xfrm>
            <a:off x="2304544" y="116632"/>
            <a:ext cx="47042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8-tub-ru.yandex.net/i?id=139084464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1528">
            <a:off x="4847138" y="1589143"/>
            <a:ext cx="568844" cy="5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8-tub-ru.yandex.net/i?id=139084464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7090">
            <a:off x="5364833" y="3813246"/>
            <a:ext cx="568844" cy="5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8-tub-ru.yandex.net/i?id=139084464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3819">
            <a:off x="4704856" y="5811539"/>
            <a:ext cx="501509" cy="4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8-tub-ru.yandex.net/i?id=139084464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9035">
            <a:off x="4377314" y="3268488"/>
            <a:ext cx="587071" cy="3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087 L -0.01597 0.05922 C -0.01962 0.07379 -0.0217 0.096 -0.0217 0.1189 C -0.0217 0.14527 -0.01962 0.16632 -0.01597 0.18089 L 0.00052 0.2514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детей сада (для сайта)\Новая папка (3)\IMG_02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1414"/>
          <a:stretch/>
        </p:blipFill>
        <p:spPr bwMode="auto">
          <a:xfrm>
            <a:off x="366657" y="620688"/>
            <a:ext cx="4032448" cy="407914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детей сада (для сайта)\getImage (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r="12387"/>
          <a:stretch/>
        </p:blipFill>
        <p:spPr bwMode="auto">
          <a:xfrm>
            <a:off x="4788024" y="1988840"/>
            <a:ext cx="4022932" cy="407914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детей сада (для сайта)\S6303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5856.userapi.com/v5856455/365/TCBySkgty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73196"/>
            <a:ext cx="4392488" cy="45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7-tub-ru.yandex.net/i?id=562404482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32448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ransmap.ru/upload/static/obshee/molochnaya_prod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021"/>
            <a:ext cx="4027079" cy="3126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orangerey.ru/wp-content/uploads/2011/12/image_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21" y="4127284"/>
            <a:ext cx="3773279" cy="24351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adrenalin-fitness.ru/uploads/posts/2012-07/1342759275_ovsyanaya-kash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" y="4127284"/>
            <a:ext cx="3534978" cy="2384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r1.harunyahya.com/functions/thumb.php?image=http://207.44.240.34/Image/galeriler/Sebzeler/Sebzeler_1325165589ce0abe0.jpg&amp;width=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384376" cy="2696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37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b2.stb.s-msn.com/i/A0/DEE791F04C56701D219E115437D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1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2013-02-01T18:18:49Z</dcterms:created>
  <dcterms:modified xsi:type="dcterms:W3CDTF">2013-02-02T10:43:33Z</dcterms:modified>
</cp:coreProperties>
</file>