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5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31" autoAdjust="0"/>
  </p:normalViewPr>
  <p:slideViewPr>
    <p:cSldViewPr>
      <p:cViewPr>
        <p:scale>
          <a:sx n="33" d="100"/>
          <a:sy n="33" d="100"/>
        </p:scale>
        <p:origin x="-153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59AE5-7072-4493-894E-BA866DE5154D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4252-6CD1-45A7-A071-51935B0C8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11111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24744"/>
            <a:ext cx="4685257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Урок литературного чтения</a:t>
            </a: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2 класс  , «Гармония»</a:t>
            </a:r>
          </a:p>
          <a:p>
            <a:endParaRPr lang="ru-RU" dirty="0" smtClean="0"/>
          </a:p>
          <a:p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</a:rPr>
              <a:t>С.Маршак</a:t>
            </a:r>
          </a:p>
          <a:p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</a:rPr>
              <a:t>О.Григорьев</a:t>
            </a:r>
          </a:p>
          <a:p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</a:rPr>
              <a:t>Э.Успенский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500" b="1" i="1" dirty="0" smtClean="0"/>
              <a:t>Учитель начальных классов</a:t>
            </a:r>
          </a:p>
          <a:p>
            <a:r>
              <a:rPr lang="ru-RU" sz="2500" b="1" i="1" dirty="0" smtClean="0"/>
              <a:t>МКОУ «СОШ №1»</a:t>
            </a:r>
          </a:p>
          <a:p>
            <a:r>
              <a:rPr lang="ru-RU" sz="2500" b="1" i="1" dirty="0" smtClean="0"/>
              <a:t>Г. Изобильного</a:t>
            </a:r>
          </a:p>
          <a:p>
            <a:r>
              <a:rPr lang="ru-RU" sz="2500" b="1" i="1" dirty="0" smtClean="0"/>
              <a:t>Ставропольского края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699792" y="701000"/>
          <a:ext cx="4305090" cy="6157000"/>
        </p:xfrm>
        <a:graphic>
          <a:graphicData uri="http://schemas.openxmlformats.org/presentationml/2006/ole">
            <p:oleObj spid="_x0000_s3074" name="Document" r:id="rId3" imgW="5974521" imgH="8544187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714356"/>
          <a:ext cx="9144000" cy="5929354"/>
        </p:xfrm>
        <a:graphic>
          <a:graphicData uri="http://schemas.openxmlformats.org/presentationml/2006/ole">
            <p:oleObj spid="_x0000_s8194" name="Документ" r:id="rId3" imgW="9816113" imgH="6609481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357422" y="0"/>
          <a:ext cx="4717555" cy="6858000"/>
        </p:xfrm>
        <a:graphic>
          <a:graphicData uri="http://schemas.openxmlformats.org/presentationml/2006/ole">
            <p:oleObj spid="_x0000_s11269" name="Документ" r:id="rId3" imgW="6197333" imgH="9008964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-1" y="0"/>
          <a:ext cx="10215603" cy="6858000"/>
        </p:xfrm>
        <a:graphic>
          <a:graphicData uri="http://schemas.openxmlformats.org/presentationml/2006/ole">
            <p:oleObj spid="_x0000_s27650" name="Документ" r:id="rId3" imgW="9779000" imgH="5954322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Document</vt:lpstr>
      <vt:lpstr>Документ</vt:lpstr>
      <vt:lpstr>Слайд 1</vt:lpstr>
      <vt:lpstr>Слайд 2</vt:lpstr>
      <vt:lpstr>Слайд 3</vt:lpstr>
      <vt:lpstr>Слайд 4</vt:lpstr>
      <vt:lpstr>Слайд 5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Алла</cp:lastModifiedBy>
  <cp:revision>42</cp:revision>
  <dcterms:created xsi:type="dcterms:W3CDTF">2007-11-26T09:28:54Z</dcterms:created>
  <dcterms:modified xsi:type="dcterms:W3CDTF">2014-06-03T12:47:14Z</dcterms:modified>
</cp:coreProperties>
</file>