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4" r:id="rId3"/>
    <p:sldId id="258" r:id="rId4"/>
    <p:sldId id="265" r:id="rId5"/>
    <p:sldId id="259" r:id="rId6"/>
    <p:sldId id="263" r:id="rId7"/>
    <p:sldId id="262" r:id="rId8"/>
    <p:sldId id="261" r:id="rId9"/>
    <p:sldId id="267" r:id="rId10"/>
    <p:sldId id="266" r:id="rId11"/>
    <p:sldId id="260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uTCNW-feE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s4.afisha.net/Afisha7Files/UGPhotos/081028141132/091113092219/p_F.jpg" TargetMode="External"/><Relationship Id="rId13" Type="http://schemas.openxmlformats.org/officeDocument/2006/relationships/hyperlink" Target="http://www.youtube.com/watch?v=ozovwDjJGVY" TargetMode="External"/><Relationship Id="rId3" Type="http://schemas.openxmlformats.org/officeDocument/2006/relationships/hyperlink" Target="http://www.redrif.com/images/ff/09-11/22/b_when_youve_dedicated_your_life_to_words_its_important_t_16.jpg" TargetMode="External"/><Relationship Id="rId7" Type="http://schemas.openxmlformats.org/officeDocument/2006/relationships/hyperlink" Target="http://www.mirfentazy.ru/images/phocagallery/_d/thumbs/phoca_thumb_l_dikie_lebedi_07_libiko_maraya_02.jpg" TargetMode="External"/><Relationship Id="rId12" Type="http://schemas.openxmlformats.org/officeDocument/2006/relationships/hyperlink" Target="http://www.youtube.com/watch?v=mvljudW7cqg" TargetMode="External"/><Relationship Id="rId2" Type="http://schemas.openxmlformats.org/officeDocument/2006/relationships/hyperlink" Target="http://naturewall.ru/_ph/237/65332549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cka3ke.ru/sites/default/files/styles/large_tale/public/dikie_lebedi_1.jpg" TargetMode="External"/><Relationship Id="rId11" Type="http://schemas.openxmlformats.org/officeDocument/2006/relationships/hyperlink" Target="http://www.youtube.com/watch?v=NJuJaE0r3g8" TargetMode="External"/><Relationship Id="rId5" Type="http://schemas.openxmlformats.org/officeDocument/2006/relationships/hyperlink" Target="http://multiki.arjlover.net/ap/dikie.lebedi.avi/dikie.lebedi.avi.image2.jpg" TargetMode="External"/><Relationship Id="rId10" Type="http://schemas.openxmlformats.org/officeDocument/2006/relationships/hyperlink" Target="http://www.youtube.com/watch?v=WvPOcv9UzDI" TargetMode="External"/><Relationship Id="rId4" Type="http://schemas.openxmlformats.org/officeDocument/2006/relationships/hyperlink" Target="http://dreamworlds.ru/uploads/posts/2009-08/1249913655_4c05d201f24e.jpg" TargetMode="External"/><Relationship Id="rId9" Type="http://schemas.openxmlformats.org/officeDocument/2006/relationships/hyperlink" Target="http://www.xxlbook.ru/imgh1780442.png" TargetMode="External"/><Relationship Id="rId14" Type="http://schemas.openxmlformats.org/officeDocument/2006/relationships/hyperlink" Target="http://www.youtube.com/watch?v=BuTCNW-feE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vPOcv9UzD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JuJaE0r3g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vljudW7cq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zovwDjJGV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034.radikal.ru/0910/8a/1130dbcd2d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" b="2896"/>
          <a:stretch/>
        </p:blipFill>
        <p:spPr bwMode="auto">
          <a:xfrm>
            <a:off x="3464" y="0"/>
            <a:ext cx="9164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8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034.radikal.ru/0910/8a/1130dbcd2d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" b="2896"/>
          <a:stretch/>
        </p:blipFill>
        <p:spPr bwMode="auto">
          <a:xfrm>
            <a:off x="3464" y="0"/>
            <a:ext cx="9164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Documents and Settings\Наталья Владимировна\Рабочий стол\3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5"/>
          <a:stretch/>
        </p:blipFill>
        <p:spPr bwMode="auto">
          <a:xfrm>
            <a:off x="1475656" y="476671"/>
            <a:ext cx="6336704" cy="5954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69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034.radikal.ru/0910/8a/1130dbcd2d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" b="2896"/>
          <a:stretch/>
        </p:blipFill>
        <p:spPr bwMode="auto">
          <a:xfrm>
            <a:off x="-2231" y="-6288"/>
            <a:ext cx="9164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27041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400" b="1" dirty="0">
                <a:solidFill>
                  <a:srgbClr val="FFC000"/>
                </a:solidFill>
              </a:rPr>
              <a:t>К</a:t>
            </a:r>
            <a:r>
              <a:rPr lang="ru-RU" sz="2400" b="1" dirty="0" smtClean="0">
                <a:solidFill>
                  <a:srgbClr val="FFC000"/>
                </a:solidFill>
              </a:rPr>
              <a:t>олдовство </a:t>
            </a:r>
            <a:r>
              <a:rPr lang="ru-RU" sz="2400" b="1" dirty="0">
                <a:solidFill>
                  <a:srgbClr val="FFC000"/>
                </a:solidFill>
              </a:rPr>
              <a:t>и зло не может справиться с добротой чистой души</a:t>
            </a:r>
            <a:r>
              <a:rPr lang="ru-RU" sz="2400" b="1" dirty="0" smtClean="0">
                <a:solidFill>
                  <a:srgbClr val="FFC000"/>
                </a:solidFill>
              </a:rPr>
              <a:t>;</a:t>
            </a:r>
          </a:p>
          <a:p>
            <a:pPr lvl="0"/>
            <a:endParaRPr lang="ru-RU" sz="2400" b="1" dirty="0" smtClean="0">
              <a:solidFill>
                <a:srgbClr val="FFC00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b="1" dirty="0">
                <a:solidFill>
                  <a:srgbClr val="FFC000"/>
                </a:solidFill>
              </a:rPr>
              <a:t>Б</a:t>
            </a:r>
            <a:r>
              <a:rPr lang="ru-RU" sz="2400" b="1" dirty="0" smtClean="0">
                <a:solidFill>
                  <a:srgbClr val="FFC000"/>
                </a:solidFill>
              </a:rPr>
              <a:t>ыть трудолюбивыми;</a:t>
            </a:r>
          </a:p>
          <a:p>
            <a:pPr lvl="0"/>
            <a:endParaRPr lang="ru-RU" sz="2400" dirty="0">
              <a:solidFill>
                <a:srgbClr val="FFC00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b="1" dirty="0">
                <a:solidFill>
                  <a:srgbClr val="FFC000"/>
                </a:solidFill>
              </a:rPr>
              <a:t>Лучше Родины ничего нет</a:t>
            </a:r>
            <a:r>
              <a:rPr lang="ru-RU" sz="2400" b="1" dirty="0" smtClean="0">
                <a:solidFill>
                  <a:srgbClr val="FFC000"/>
                </a:solidFill>
              </a:rPr>
              <a:t>!</a:t>
            </a:r>
          </a:p>
          <a:p>
            <a:pPr lvl="0"/>
            <a:endParaRPr lang="ru-RU" sz="2400" dirty="0">
              <a:solidFill>
                <a:srgbClr val="FFC00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b="1" dirty="0">
                <a:solidFill>
                  <a:srgbClr val="FFC000"/>
                </a:solidFill>
              </a:rPr>
              <a:t>Ч</a:t>
            </a:r>
            <a:r>
              <a:rPr lang="ru-RU" sz="2400" b="1" dirty="0" smtClean="0">
                <a:solidFill>
                  <a:srgbClr val="FFC000"/>
                </a:solidFill>
              </a:rPr>
              <a:t>то </a:t>
            </a:r>
            <a:r>
              <a:rPr lang="ru-RU" sz="2400" b="1" dirty="0">
                <a:solidFill>
                  <a:srgbClr val="FFC000"/>
                </a:solidFill>
              </a:rPr>
              <a:t>когда вместе, то можно преодолеть все горести. </a:t>
            </a:r>
            <a:endParaRPr lang="ru-RU" sz="2400" b="1" dirty="0" smtClean="0">
              <a:solidFill>
                <a:srgbClr val="FFC000"/>
              </a:solidFill>
            </a:endParaRPr>
          </a:p>
          <a:p>
            <a:pPr lvl="0"/>
            <a:endParaRPr lang="ru-RU" sz="2400" b="1" dirty="0" smtClean="0">
              <a:solidFill>
                <a:srgbClr val="FFC00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C000"/>
                </a:solidFill>
              </a:rPr>
              <a:t>Что </a:t>
            </a:r>
            <a:r>
              <a:rPr lang="ru-RU" sz="2400" b="1" dirty="0">
                <a:solidFill>
                  <a:srgbClr val="FFC000"/>
                </a:solidFill>
              </a:rPr>
              <a:t>без любви спасти человека нельзя! Только любовь,  дает нам силы</a:t>
            </a:r>
            <a:r>
              <a:rPr lang="ru-RU" sz="2400" b="1" dirty="0" smtClean="0">
                <a:solidFill>
                  <a:srgbClr val="FFC000"/>
                </a:solidFill>
              </a:rPr>
              <a:t>!</a:t>
            </a:r>
          </a:p>
          <a:p>
            <a:pPr lvl="0"/>
            <a:endParaRPr lang="ru-RU" sz="2400" dirty="0">
              <a:solidFill>
                <a:srgbClr val="FFC00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b="1" dirty="0">
                <a:solidFill>
                  <a:srgbClr val="FFC000"/>
                </a:solidFill>
              </a:rPr>
              <a:t>И</a:t>
            </a:r>
            <a:r>
              <a:rPr lang="ru-RU" sz="2400" b="1" dirty="0" smtClean="0">
                <a:solidFill>
                  <a:srgbClr val="FFC000"/>
                </a:solidFill>
              </a:rPr>
              <a:t>стинная </a:t>
            </a:r>
            <a:r>
              <a:rPr lang="ru-RU" sz="2400" b="1" dirty="0">
                <a:solidFill>
                  <a:srgbClr val="FFC000"/>
                </a:solidFill>
              </a:rPr>
              <a:t>любовь может пожертвовать своей жизнью</a:t>
            </a:r>
            <a:r>
              <a:rPr lang="ru-RU" sz="2400" b="1" dirty="0" smtClean="0">
                <a:solidFill>
                  <a:srgbClr val="FFC000"/>
                </a:solidFill>
              </a:rPr>
              <a:t>.</a:t>
            </a:r>
          </a:p>
          <a:p>
            <a:pPr lvl="0"/>
            <a:endParaRPr lang="ru-RU" sz="2400" dirty="0">
              <a:solidFill>
                <a:srgbClr val="FFC00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b="1" dirty="0">
                <a:solidFill>
                  <a:srgbClr val="FFC000"/>
                </a:solidFill>
              </a:rPr>
              <a:t>Что любое дело надо доводить до конца!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361" y="126812"/>
            <a:ext cx="4453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http://naturewall.ru/_ph/237/653325498.jpg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2360" y="496144"/>
            <a:ext cx="8774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http://www.redrif.com/images/ff/09-11/22/b_when_youve_dedicated_your_life_to_words_its_important_t_16.jpg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23067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http://dreamworlds.ru/uploads/posts/2009-08/1249913655_4c05d201f24e.jpg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2361" y="1492399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http://multiki.arjlover.net/ap/dikie.lebedi.avi/dikie.lebedi.avi.image2.jpg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6697" y="1988840"/>
            <a:ext cx="799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http://ocka3ke.ru/sites/default/files/styles/large_tale/public/dikie_lebedi_1.jpg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37437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http://www.mirfentazy.ru/images/phocagallery/_d/thumbs/phoca_thumb_l_dikie_lebedi_07_libiko_maraya_02.jpg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967335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http://www.mirfentazy.ru/images/phocagallery/_d/thumbs/phoca_thumb_l_dikie_lebedi_07_libiko_maraya_02.jpg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8128" y="3628829"/>
            <a:ext cx="8584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http://s4.afisha.net/Afisha7Files/UGPhotos/081028141132/091113092219/p_F.jpg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4652" y="4077072"/>
            <a:ext cx="4127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9"/>
              </a:rPr>
              <a:t>http://www.xxlbook.ru/imgh1780442.png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4725144"/>
            <a:ext cx="49074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Ссылки на отрывки:</a:t>
            </a:r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www.youtube.com/watch?v=WvPOcv9UzDI</a:t>
            </a:r>
            <a:endParaRPr lang="ru-RU" dirty="0" smtClean="0"/>
          </a:p>
          <a:p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www.youtube.com/watch?v=NJuJaE0r3g8</a:t>
            </a:r>
            <a:endParaRPr lang="ru-RU" dirty="0" smtClean="0"/>
          </a:p>
          <a:p>
            <a:r>
              <a:rPr lang="en-US" dirty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www.youtube.com/watch?v=mvljudW7cqg</a:t>
            </a:r>
            <a:endParaRPr lang="ru-RU" dirty="0" smtClean="0"/>
          </a:p>
          <a:p>
            <a:r>
              <a:rPr lang="en-US" dirty="0">
                <a:hlinkClick r:id="rId13"/>
              </a:rPr>
              <a:t>http://</a:t>
            </a:r>
            <a:r>
              <a:rPr lang="en-US" dirty="0" smtClean="0">
                <a:hlinkClick r:id="rId13"/>
              </a:rPr>
              <a:t>www.youtube.com/watch?v=ozovwDjJGVY</a:t>
            </a:r>
            <a:endParaRPr lang="ru-RU" dirty="0" smtClean="0"/>
          </a:p>
          <a:p>
            <a:r>
              <a:rPr lang="en-US" dirty="0">
                <a:hlinkClick r:id="rId14"/>
              </a:rPr>
              <a:t>http://</a:t>
            </a:r>
            <a:r>
              <a:rPr lang="en-US" dirty="0" smtClean="0">
                <a:hlinkClick r:id="rId14"/>
              </a:rPr>
              <a:t>www.youtube.com/watch?v=BuTCNW-feEA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58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034.radikal.ru/0910/8a/1130dbcd2d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" b="2896"/>
          <a:stretch/>
        </p:blipFill>
        <p:spPr bwMode="auto">
          <a:xfrm>
            <a:off x="-25489" y="0"/>
            <a:ext cx="9164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052736"/>
            <a:ext cx="75745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latin typeface="Comic Sans MS" pitchFamily="66" charset="0"/>
              </a:rPr>
              <a:t>Не бойся сказки, бойся лжи.</a:t>
            </a:r>
          </a:p>
          <a:p>
            <a:r>
              <a:rPr lang="ru-RU" sz="3600" dirty="0" smtClean="0">
                <a:solidFill>
                  <a:srgbClr val="FFC000"/>
                </a:solidFill>
                <a:latin typeface="Comic Sans MS" pitchFamily="66" charset="0"/>
              </a:rPr>
              <a:t>А сказка? Сказка не обманет.</a:t>
            </a:r>
          </a:p>
          <a:p>
            <a:r>
              <a:rPr lang="ru-RU" sz="3600" dirty="0" smtClean="0">
                <a:solidFill>
                  <a:srgbClr val="FFC000"/>
                </a:solidFill>
                <a:latin typeface="Comic Sans MS" pitchFamily="66" charset="0"/>
              </a:rPr>
              <a:t>Тихонько сказку расскажи,</a:t>
            </a:r>
          </a:p>
          <a:p>
            <a:r>
              <a:rPr lang="ru-RU" sz="3600" dirty="0" smtClean="0">
                <a:solidFill>
                  <a:srgbClr val="FFC000"/>
                </a:solidFill>
                <a:latin typeface="Comic Sans MS" pitchFamily="66" charset="0"/>
              </a:rPr>
              <a:t>На свете добрых больше станет…</a:t>
            </a:r>
            <a:endParaRPr lang="ru-RU" sz="3600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034.radikal.ru/0910/8a/1130dbcd2d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" b="2896"/>
          <a:stretch/>
        </p:blipFill>
        <p:spPr bwMode="auto">
          <a:xfrm>
            <a:off x="3464" y="0"/>
            <a:ext cx="9164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692696"/>
            <a:ext cx="71224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Ганс Христиан Андерсен</a:t>
            </a:r>
          </a:p>
          <a:p>
            <a:r>
              <a:rPr lang="ru-R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«Дикие лебеди»</a:t>
            </a:r>
            <a:endParaRPr lang="ru-RU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2" descr="C:\Documents and Settings\Наталья Владимировна\Рабочий стол\анд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4" r="11283" b="17133"/>
          <a:stretch/>
        </p:blipFill>
        <p:spPr bwMode="auto">
          <a:xfrm>
            <a:off x="569516" y="2492896"/>
            <a:ext cx="3397048" cy="4020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78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034.radikal.ru/0910/8a/1130dbcd2d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" b="2896"/>
          <a:stretch/>
        </p:blipFill>
        <p:spPr bwMode="auto">
          <a:xfrm>
            <a:off x="3464" y="0"/>
            <a:ext cx="9164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Наталья Владимировна\Рабочий стол\348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683"/>
            <a:ext cx="8424936" cy="65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69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034.radikal.ru/0910/8a/1130dbcd2d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" b="2896"/>
          <a:stretch/>
        </p:blipFill>
        <p:spPr bwMode="auto">
          <a:xfrm>
            <a:off x="3464" y="0"/>
            <a:ext cx="9164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Наталья Владимировна\Рабочий стол\1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" t="3836" r="5160" b="5100"/>
          <a:stretch/>
        </p:blipFill>
        <p:spPr bwMode="auto">
          <a:xfrm>
            <a:off x="467545" y="481411"/>
            <a:ext cx="4536504" cy="5851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03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034.radikal.ru/0910/8a/1130dbcd2d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" b="2896"/>
          <a:stretch/>
        </p:blipFill>
        <p:spPr bwMode="auto">
          <a:xfrm>
            <a:off x="3464" y="-1395536"/>
            <a:ext cx="9164012" cy="825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Наталья Владимировна\Рабочий стол\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31232"/>
            <a:ext cx="6705601" cy="386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3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034.radikal.ru/0910/8a/1130dbcd2d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" b="2896"/>
          <a:stretch/>
        </p:blipFill>
        <p:spPr bwMode="auto">
          <a:xfrm>
            <a:off x="3464" y="0"/>
            <a:ext cx="9164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Documents and Settings\Наталья Владимировна\Рабочий стол\1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2239" r="3970" b="3101"/>
          <a:stretch/>
        </p:blipFill>
        <p:spPr bwMode="auto">
          <a:xfrm>
            <a:off x="827584" y="1988840"/>
            <a:ext cx="4528392" cy="4005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3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034.radikal.ru/0910/8a/1130dbcd2d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" b="2896"/>
          <a:stretch/>
        </p:blipFill>
        <p:spPr bwMode="auto">
          <a:xfrm>
            <a:off x="3464" y="0"/>
            <a:ext cx="9164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Documents and Settings\Наталья Владимировна\Рабочий стол\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4880" r="1976" b="6080"/>
          <a:stretch/>
        </p:blipFill>
        <p:spPr bwMode="auto">
          <a:xfrm>
            <a:off x="314685" y="476672"/>
            <a:ext cx="6160469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3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034.radikal.ru/0910/8a/1130dbcd2d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" b="2896"/>
          <a:stretch/>
        </p:blipFill>
        <p:spPr bwMode="auto">
          <a:xfrm>
            <a:off x="3464" y="0"/>
            <a:ext cx="9164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Documents and Settings\Наталья Владимировна\Рабочий стол\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5598"/>
            <a:ext cx="5598509" cy="3133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69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142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Редина Наталья Владимировна</cp:lastModifiedBy>
  <cp:revision>29</cp:revision>
  <dcterms:modified xsi:type="dcterms:W3CDTF">2014-03-27T14:06:38Z</dcterms:modified>
</cp:coreProperties>
</file>