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9"/>
            <a:ext cx="8458200" cy="18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Николай Николаевич Носов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075240" cy="2304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Приключения Незнайки и его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друзей 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читель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: Ларина О.Н.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ГБОУ СОШ № 3, г.Москва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« Он  всегда  ходил  в  белом  халате, на  голове  белый  колпак  с  кисточкой, лечит  коротышек  от  всех  болезней.»  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2276872"/>
            <a:ext cx="366470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Этот  малыш  очень  много  знал, потому  что  читал  разные  книги.  От  чтения  книг  он  сделался  очень  </a:t>
            </a:r>
            <a:br>
              <a:rPr lang="ru-RU" dirty="0" smtClean="0"/>
            </a:br>
            <a:r>
              <a:rPr lang="ru-RU" dirty="0" smtClean="0"/>
              <a:t>умным, поэтому  все  его </a:t>
            </a:r>
            <a:br>
              <a:rPr lang="ru-RU" dirty="0" smtClean="0"/>
            </a:br>
            <a:r>
              <a:rPr lang="ru-RU" dirty="0" smtClean="0"/>
              <a:t> слушались  и  любили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Он  вообще  любил  яркие  краски. Нарядившись  таким  попугаем, он  целыми  днями  слонялся  по  городу, сочиняя  разные  небылицы  и  всем  </a:t>
            </a:r>
            <a:br>
              <a:rPr lang="ru-RU" sz="3600" dirty="0" smtClean="0"/>
            </a:br>
            <a:r>
              <a:rPr lang="ru-RU" sz="3600" dirty="0" smtClean="0"/>
              <a:t>рассказывал.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046503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 были  очень  хорошие  мастера. Оба  ходили  в  кожаных  куртках. Из  карманов  их  курток  вечно  </a:t>
            </a:r>
            <a:br>
              <a:rPr lang="ru-RU" dirty="0" smtClean="0"/>
            </a:br>
            <a:r>
              <a:rPr lang="ru-RU" dirty="0" smtClean="0"/>
              <a:t>торчали железные  инструменты.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6480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9657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6166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753100" cy="480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35327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</TotalTime>
  <Words>21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Николай Николаевич Носов</vt:lpstr>
      <vt:lpstr> « Он  всегда  ходил  в  белом  халате, на  голове  белый  колпак  с  кисточкой, лечит  коротышек  от  всех  болезней.»  </vt:lpstr>
      <vt:lpstr> Этот  малыш  очень  много  знал, потому  что  читал  разные  книги.  От  чтения  книг  он  сделался  очень   умным, поэтому  все  его   слушались  и  любили</vt:lpstr>
      <vt:lpstr>Он  вообще  любил  яркие  краски. Нарядившись  таким  попугаем, он  целыми  днями  слонялся  по  городу, сочиняя  разные  небылицы  и  всем   рассказывал.</vt:lpstr>
      <vt:lpstr>Это  были  очень  хорошие  мастера. Оба  ходили  в  кожаных  куртках. Из  карманов  их  курток  вечно   торчали железные  инструменты.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cp:lastModifiedBy>Ольга</cp:lastModifiedBy>
  <cp:revision>3</cp:revision>
  <dcterms:modified xsi:type="dcterms:W3CDTF">2014-05-25T11:19:37Z</dcterms:modified>
</cp:coreProperties>
</file>