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60" r:id="rId3"/>
    <p:sldId id="274" r:id="rId4"/>
    <p:sldId id="266" r:id="rId5"/>
    <p:sldId id="267" r:id="rId6"/>
    <p:sldId id="268" r:id="rId7"/>
    <p:sldId id="269" r:id="rId8"/>
    <p:sldId id="275" r:id="rId9"/>
    <p:sldId id="276" r:id="rId10"/>
    <p:sldId id="277" r:id="rId11"/>
    <p:sldId id="273" r:id="rId12"/>
    <p:sldId id="283" r:id="rId13"/>
    <p:sldId id="281" r:id="rId14"/>
    <p:sldId id="282" r:id="rId15"/>
    <p:sldId id="284" r:id="rId16"/>
    <p:sldId id="285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4" d="100"/>
          <a:sy n="64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6221672" cy="10715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Bookman Old Style" pitchFamily="18" charset="0"/>
              </a:rPr>
              <a:t>Тема урока:</a:t>
            </a:r>
            <a:endParaRPr lang="ru-RU" sz="44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7786742" cy="264320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Bookman Old Style" pitchFamily="18" charset="0"/>
              </a:rPr>
              <a:t>Евгений  Львович  Шварц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Bookman Old Style" pitchFamily="18" charset="0"/>
              </a:rPr>
              <a:t>«Сказка о потерянном времени»</a:t>
            </a:r>
            <a:endParaRPr lang="ru-RU" sz="36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07" t="3376" b="4343"/>
          <a:stretch>
            <a:fillRect/>
          </a:stretch>
        </p:blipFill>
        <p:spPr bwMode="auto">
          <a:xfrm>
            <a:off x="0" y="976316"/>
            <a:ext cx="9144000" cy="588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00108"/>
            <a:ext cx="8643998" cy="71438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Евгений  Львович  Шварц.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143404" cy="45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1857364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«Сказка </a:t>
            </a: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 потерянном времени»</a:t>
            </a:r>
            <a:endParaRPr lang="ru-RU" sz="36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Керосиновые лампы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Фитиль для керосиновой лам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7858180" cy="50364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Окладистая борода    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go1.imgsmail.ru/imgpreview?key=http%3A//content.foto.mail.ru/mail/077den/_answers/i-1738.jpg&amp;mb=imgdb_preview_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928802"/>
            <a:ext cx="4105596" cy="4105596"/>
          </a:xfrm>
          <a:prstGeom prst="rect">
            <a:avLst/>
          </a:prstGeom>
          <a:noFill/>
        </p:spPr>
      </p:pic>
      <p:pic>
        <p:nvPicPr>
          <p:cNvPr id="5" name="Picture 2" descr="C:\Users\ВИКТОР\Download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3319208" cy="411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ходики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://retrobazar.com/image/1712_5987_13622988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748844" cy="416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ИКТОР\Downloads\Часы настенные «Ходики» - Часы настенные  - Часы - Каталог   Гжель купить оптом и в розницу, магазин гжельского фарфора Гжельские ремёсла_files\22b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00240"/>
            <a:ext cx="2807196" cy="4153644"/>
          </a:xfrm>
          <a:prstGeom prst="rect">
            <a:avLst/>
          </a:prstGeom>
          <a:noFill/>
        </p:spPr>
      </p:pic>
      <p:pic>
        <p:nvPicPr>
          <p:cNvPr id="6" name="Рисунок 5" descr="1970 часы-ходики"/>
          <p:cNvPicPr/>
          <p:nvPr/>
        </p:nvPicPr>
        <p:blipFill>
          <a:blip r:embed="rId4" cstate="print"/>
          <a:srcRect l="12896" t="10398" r="15178" b="8890"/>
          <a:stretch>
            <a:fillRect/>
          </a:stretch>
        </p:blipFill>
        <p:spPr bwMode="auto">
          <a:xfrm>
            <a:off x="3143240" y="2000240"/>
            <a:ext cx="25003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Пола, полы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38nevest.ru/userfiles/image/kostum_4_vizi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352928" cy="46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401080" cy="3328998"/>
          </a:xfrm>
        </p:spPr>
        <p:txBody>
          <a:bodyPr>
            <a:normAutofit fontScale="92500"/>
          </a:bodyPr>
          <a:lstStyle/>
          <a:p>
            <a:r>
              <a:rPr lang="ru-RU" sz="5400" dirty="0" smtClean="0"/>
              <a:t>Всё пропало.</a:t>
            </a:r>
          </a:p>
          <a:p>
            <a:r>
              <a:rPr lang="ru-RU" sz="5400" dirty="0" smtClean="0"/>
              <a:t>Терять время понапрасну.</a:t>
            </a:r>
          </a:p>
          <a:p>
            <a:r>
              <a:rPr lang="ru-RU" sz="5400" dirty="0" smtClean="0"/>
              <a:t>Держать ухо востро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571480"/>
            <a:ext cx="7715304" cy="15716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8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 Поговорка</a:t>
            </a:r>
            <a:endParaRPr kumimoji="0" lang="ru-RU" sz="5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331" b="4043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задание: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065156"/>
          </a:xfrm>
        </p:spPr>
        <p:txBody>
          <a:bodyPr/>
          <a:lstStyle/>
          <a:p>
            <a:r>
              <a:rPr lang="ru-RU" sz="4800" dirty="0" smtClean="0"/>
              <a:t>дочитать сказку стр. 4 – 10;</a:t>
            </a:r>
          </a:p>
          <a:p>
            <a:r>
              <a:rPr lang="ru-RU" sz="4800" dirty="0" smtClean="0"/>
              <a:t>ответить на вопросы в тетради по чтению стр. 57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715436" cy="2500330"/>
          </a:xfrm>
          <a:prstGeom prst="round2DiagRect">
            <a:avLst>
              <a:gd name="adj1" fmla="val 27242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Делу  время – потехе час</a:t>
            </a:r>
            <a:endParaRPr lang="ru-RU" sz="8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F:\человечки\vosklicanie_d491b9d5b3af50b003986204b9ddf679_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929066"/>
            <a:ext cx="1830957" cy="2614607"/>
          </a:xfrm>
          <a:prstGeom prst="rect">
            <a:avLst/>
          </a:prstGeom>
          <a:noFill/>
        </p:spPr>
      </p:pic>
      <p:pic>
        <p:nvPicPr>
          <p:cNvPr id="4" name="Picture 2" descr="F:\человечки\vosklicanie_d491b9d5b3af50b003986204b9ddf679_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957665"/>
            <a:ext cx="1830957" cy="2614607"/>
          </a:xfrm>
          <a:prstGeom prst="rect">
            <a:avLst/>
          </a:prstGeom>
          <a:noFill/>
        </p:spPr>
      </p:pic>
      <p:pic>
        <p:nvPicPr>
          <p:cNvPr id="5" name="Picture 2" descr="F:\человечки\vosklicanie_d491b9d5b3af50b003986204b9ddf679_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1830957" cy="2614607"/>
          </a:xfrm>
          <a:prstGeom prst="rect">
            <a:avLst/>
          </a:prstGeom>
          <a:noFill/>
        </p:spPr>
      </p:pic>
      <p:pic>
        <p:nvPicPr>
          <p:cNvPr id="6" name="Picture 2" descr="F:\человечки\vosklicanie_d491b9d5b3af50b003986204b9ddf679_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1830957" cy="26146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Е. Л. Шварц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439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/>
          <a:lstStyle/>
          <a:p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     Книги Е.Л.Шварца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892422" cy="521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105596" cy="52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7"/>
            <a:ext cx="3357586" cy="522824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3929090" cy="52149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/>
          <a:lstStyle/>
          <a:p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Книги Е.Л.Шварца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314674" cy="504332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7172" b="6768"/>
          <a:stretch>
            <a:fillRect/>
          </a:stretch>
        </p:blipFill>
        <p:spPr bwMode="auto">
          <a:xfrm>
            <a:off x="4214810" y="1500174"/>
            <a:ext cx="4286280" cy="501916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/>
          <a:lstStyle/>
          <a:p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       Книги Е.Л.Шварца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6790"/>
          <a:stretch>
            <a:fillRect/>
          </a:stretch>
        </p:blipFill>
        <p:spPr bwMode="auto">
          <a:xfrm>
            <a:off x="500034" y="1428736"/>
            <a:ext cx="3643338" cy="510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3500462" cy="51299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/>
          <a:lstStyle/>
          <a:p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      Книги Е.Л.Шварца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96" t="2165" r="1563" b="21902"/>
          <a:stretch>
            <a:fillRect/>
          </a:stretch>
        </p:blipFill>
        <p:spPr bwMode="auto">
          <a:xfrm>
            <a:off x="-1" y="1071546"/>
            <a:ext cx="9147945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81" t="8691" r="3516" b="11685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89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Тема урока:</vt:lpstr>
      <vt:lpstr>Делу  время – потехе час</vt:lpstr>
      <vt:lpstr>Е. Л. Шварц</vt:lpstr>
      <vt:lpstr>      Книги Е.Л.Шварца</vt:lpstr>
      <vt:lpstr>Книги Е.Л.Шварца</vt:lpstr>
      <vt:lpstr>        Книги Е.Л.Шварца</vt:lpstr>
      <vt:lpstr>       Книги Е.Л.Шварца</vt:lpstr>
      <vt:lpstr>Слайд 8</vt:lpstr>
      <vt:lpstr>Слайд 9</vt:lpstr>
      <vt:lpstr>Слайд 10</vt:lpstr>
      <vt:lpstr>Евгений  Львович  Шварц.</vt:lpstr>
      <vt:lpstr>      Керосиновые лампы</vt:lpstr>
      <vt:lpstr>    Окладистая борода     </vt:lpstr>
      <vt:lpstr>       ходики</vt:lpstr>
      <vt:lpstr>    Пола, полы</vt:lpstr>
      <vt:lpstr>Слайд 16</vt:lpstr>
      <vt:lpstr>Слайд 17</vt:lpstr>
      <vt:lpstr>Домашнее 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Моу-Лопушская  СОШ имени писателя  Н.М. Грибачева</dc:title>
  <dc:creator>Админ</dc:creator>
  <cp:lastModifiedBy>ВИКТОР</cp:lastModifiedBy>
  <cp:revision>44</cp:revision>
  <dcterms:modified xsi:type="dcterms:W3CDTF">2014-01-20T16:08:58Z</dcterms:modified>
</cp:coreProperties>
</file>